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375" r:id="rId2"/>
    <p:sldId id="379" r:id="rId3"/>
    <p:sldId id="376" r:id="rId4"/>
    <p:sldId id="383" r:id="rId5"/>
    <p:sldId id="392" r:id="rId6"/>
    <p:sldId id="380" r:id="rId7"/>
    <p:sldId id="394" r:id="rId8"/>
    <p:sldId id="397" r:id="rId9"/>
    <p:sldId id="382"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F2FF"/>
    <a:srgbClr val="3F61F0"/>
    <a:srgbClr val="FBFBFB"/>
    <a:srgbClr val="232828"/>
    <a:srgbClr val="41719C"/>
    <a:srgbClr val="133DED"/>
    <a:srgbClr val="442F2B"/>
    <a:srgbClr val="4A2D2A"/>
    <a:srgbClr val="482D29"/>
    <a:srgbClr val="3724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396" autoAdjust="0"/>
    <p:restoredTop sz="94799" autoAdjust="0"/>
  </p:normalViewPr>
  <p:slideViewPr>
    <p:cSldViewPr snapToGrid="0">
      <p:cViewPr varScale="1">
        <p:scale>
          <a:sx n="82" d="100"/>
          <a:sy n="82" d="100"/>
        </p:scale>
        <p:origin x="54" y="270"/>
      </p:cViewPr>
      <p:guideLst>
        <p:guide orient="horz" pos="2160"/>
        <p:guide pos="3863"/>
      </p:guideLst>
    </p:cSldViewPr>
  </p:slideViewPr>
  <p:notesTextViewPr>
    <p:cViewPr>
      <p:scale>
        <a:sx n="1" d="1"/>
        <a:sy n="1" d="1"/>
      </p:scale>
      <p:origin x="0" y="0"/>
    </p:cViewPr>
  </p:notesTextViewPr>
  <p:sorterViewPr>
    <p:cViewPr>
      <p:scale>
        <a:sx n="100" d="100"/>
        <a:sy n="100" d="100"/>
      </p:scale>
      <p:origin x="0" y="-6255"/>
    </p:cViewPr>
  </p:sorterViewPr>
  <p:notesViewPr>
    <p:cSldViewPr snapToGrid="0" showGuides="1">
      <p:cViewPr varScale="1">
        <p:scale>
          <a:sx n="57" d="100"/>
          <a:sy n="57" d="100"/>
        </p:scale>
        <p:origin x="2112" y="21"/>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46D53D0C-76A3-4A09-8D49-2418FBAD88D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35A7F4E-4C49-42CF-92A5-FA04AE782D3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CB5AD9D-F66E-4051-89A8-BF1FB055AE29}" type="datetimeFigureOut">
              <a:rPr lang="zh-CN" altLang="en-US" smtClean="0"/>
              <a:t>2021/6/21</a:t>
            </a:fld>
            <a:endParaRPr lang="zh-CN" altLang="en-US"/>
          </a:p>
        </p:txBody>
      </p:sp>
      <p:sp>
        <p:nvSpPr>
          <p:cNvPr id="4" name="页脚占位符 3">
            <a:extLst>
              <a:ext uri="{FF2B5EF4-FFF2-40B4-BE49-F238E27FC236}">
                <a16:creationId xmlns:a16="http://schemas.microsoft.com/office/drawing/2014/main" id="{0D16A8D5-4213-480E-8334-254D09FF61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57DDCDE7-92D3-42B7-8D51-0D08A937F1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EC8E0EA-1EAD-42A0-BA92-DF55910E74CA}" type="slidenum">
              <a:rPr lang="zh-CN" altLang="en-US" smtClean="0"/>
              <a:t>‹#›</a:t>
            </a:fld>
            <a:endParaRPr lang="zh-CN" altLang="en-US"/>
          </a:p>
        </p:txBody>
      </p:sp>
    </p:spTree>
    <p:extLst>
      <p:ext uri="{BB962C8B-B14F-4D97-AF65-F5344CB8AC3E}">
        <p14:creationId xmlns:p14="http://schemas.microsoft.com/office/powerpoint/2010/main" val="326616602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7B87CD-54B4-4E9A-B40F-926276AE1BCE}" type="datetimeFigureOut">
              <a:rPr lang="zh-CN" altLang="en-US" smtClean="0"/>
              <a:t>2021/6/21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1D3E1B-6EFF-4A75-A3C0-EE4BF9973914}" type="slidenum">
              <a:rPr lang="zh-CN" altLang="en-US" smtClean="0"/>
              <a:t>‹#›</a:t>
            </a:fld>
            <a:endParaRPr lang="zh-CN" altLang="en-US"/>
          </a:p>
        </p:txBody>
      </p:sp>
    </p:spTree>
    <p:extLst>
      <p:ext uri="{BB962C8B-B14F-4D97-AF65-F5344CB8AC3E}">
        <p14:creationId xmlns:p14="http://schemas.microsoft.com/office/powerpoint/2010/main" val="1434440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B1D3E1B-6EFF-4A75-A3C0-EE4BF9973914}" type="slidenum">
              <a:rPr lang="zh-CN" altLang="en-US" smtClean="0"/>
              <a:t>1</a:t>
            </a:fld>
            <a:endParaRPr lang="zh-CN" altLang="en-US"/>
          </a:p>
        </p:txBody>
      </p:sp>
    </p:spTree>
    <p:extLst>
      <p:ext uri="{BB962C8B-B14F-4D97-AF65-F5344CB8AC3E}">
        <p14:creationId xmlns:p14="http://schemas.microsoft.com/office/powerpoint/2010/main" val="3192769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B1D3E1B-6EFF-4A75-A3C0-EE4BF9973914}" type="slidenum">
              <a:rPr lang="zh-CN" altLang="en-US" smtClean="0"/>
              <a:t>2</a:t>
            </a:fld>
            <a:endParaRPr lang="zh-CN" altLang="en-US"/>
          </a:p>
        </p:txBody>
      </p:sp>
    </p:spTree>
    <p:extLst>
      <p:ext uri="{BB962C8B-B14F-4D97-AF65-F5344CB8AC3E}">
        <p14:creationId xmlns:p14="http://schemas.microsoft.com/office/powerpoint/2010/main" val="22308541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B1D3E1B-6EFF-4A75-A3C0-EE4BF9973914}" type="slidenum">
              <a:rPr lang="zh-CN" altLang="en-US" smtClean="0"/>
              <a:t>3</a:t>
            </a:fld>
            <a:endParaRPr lang="zh-CN" altLang="en-US"/>
          </a:p>
        </p:txBody>
      </p:sp>
    </p:spTree>
    <p:extLst>
      <p:ext uri="{BB962C8B-B14F-4D97-AF65-F5344CB8AC3E}">
        <p14:creationId xmlns:p14="http://schemas.microsoft.com/office/powerpoint/2010/main" val="5163186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B1D3E1B-6EFF-4A75-A3C0-EE4BF9973914}" type="slidenum">
              <a:rPr lang="zh-CN" altLang="en-US" smtClean="0"/>
              <a:t>4</a:t>
            </a:fld>
            <a:endParaRPr lang="zh-CN" altLang="en-US"/>
          </a:p>
        </p:txBody>
      </p:sp>
    </p:spTree>
    <p:extLst>
      <p:ext uri="{BB962C8B-B14F-4D97-AF65-F5344CB8AC3E}">
        <p14:creationId xmlns:p14="http://schemas.microsoft.com/office/powerpoint/2010/main" val="2702398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B1D3E1B-6EFF-4A75-A3C0-EE4BF9973914}" type="slidenum">
              <a:rPr lang="zh-CN" altLang="en-US" smtClean="0"/>
              <a:t>5</a:t>
            </a:fld>
            <a:endParaRPr lang="zh-CN" altLang="en-US"/>
          </a:p>
        </p:txBody>
      </p:sp>
    </p:spTree>
    <p:extLst>
      <p:ext uri="{BB962C8B-B14F-4D97-AF65-F5344CB8AC3E}">
        <p14:creationId xmlns:p14="http://schemas.microsoft.com/office/powerpoint/2010/main" val="601160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B1D3E1B-6EFF-4A75-A3C0-EE4BF9973914}" type="slidenum">
              <a:rPr lang="zh-CN" altLang="en-US" smtClean="0"/>
              <a:t>6</a:t>
            </a:fld>
            <a:endParaRPr lang="zh-CN" altLang="en-US"/>
          </a:p>
        </p:txBody>
      </p:sp>
    </p:spTree>
    <p:extLst>
      <p:ext uri="{BB962C8B-B14F-4D97-AF65-F5344CB8AC3E}">
        <p14:creationId xmlns:p14="http://schemas.microsoft.com/office/powerpoint/2010/main" val="24081635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B1D3E1B-6EFF-4A75-A3C0-EE4BF9973914}" type="slidenum">
              <a:rPr lang="zh-CN" altLang="en-US" smtClean="0"/>
              <a:t>7</a:t>
            </a:fld>
            <a:endParaRPr lang="zh-CN" altLang="en-US"/>
          </a:p>
        </p:txBody>
      </p:sp>
    </p:spTree>
    <p:extLst>
      <p:ext uri="{BB962C8B-B14F-4D97-AF65-F5344CB8AC3E}">
        <p14:creationId xmlns:p14="http://schemas.microsoft.com/office/powerpoint/2010/main" val="3984722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B1D3E1B-6EFF-4A75-A3C0-EE4BF9973914}" type="slidenum">
              <a:rPr lang="zh-CN" altLang="en-US" smtClean="0"/>
              <a:t>8</a:t>
            </a:fld>
            <a:endParaRPr lang="zh-CN" altLang="en-US"/>
          </a:p>
        </p:txBody>
      </p:sp>
    </p:spTree>
    <p:extLst>
      <p:ext uri="{BB962C8B-B14F-4D97-AF65-F5344CB8AC3E}">
        <p14:creationId xmlns:p14="http://schemas.microsoft.com/office/powerpoint/2010/main" val="40349767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B1D3E1B-6EFF-4A75-A3C0-EE4BF9973914}" type="slidenum">
              <a:rPr lang="zh-CN" altLang="en-US" smtClean="0"/>
              <a:t>9</a:t>
            </a:fld>
            <a:endParaRPr lang="zh-CN" altLang="en-US"/>
          </a:p>
        </p:txBody>
      </p:sp>
    </p:spTree>
    <p:extLst>
      <p:ext uri="{BB962C8B-B14F-4D97-AF65-F5344CB8AC3E}">
        <p14:creationId xmlns:p14="http://schemas.microsoft.com/office/powerpoint/2010/main" val="21931120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3" name="图片 2" descr="图片包含 公司名称&#10;&#10;描述已自动生成">
            <a:extLst>
              <a:ext uri="{FF2B5EF4-FFF2-40B4-BE49-F238E27FC236}">
                <a16:creationId xmlns:a16="http://schemas.microsoft.com/office/drawing/2014/main" id="{E39E8C17-9799-4BBE-BB8B-6ADDA7C09DE7}"/>
              </a:ext>
            </a:extLst>
          </p:cNvPr>
          <p:cNvPicPr>
            <a:picLocks noChangeAspect="1"/>
          </p:cNvPicPr>
          <p:nvPr userDrawn="1"/>
        </p:nvPicPr>
        <p:blipFill>
          <a:blip r:embed="rId2" cstate="print">
            <a:alphaModFix amt="25000"/>
            <a:extLst>
              <a:ext uri="{28A0092B-C50C-407E-A947-70E740481C1C}">
                <a14:useLocalDpi xmlns:a14="http://schemas.microsoft.com/office/drawing/2010/main" val="0"/>
              </a:ext>
            </a:extLst>
          </a:blip>
          <a:stretch>
            <a:fillRect/>
          </a:stretch>
        </p:blipFill>
        <p:spPr>
          <a:xfrm>
            <a:off x="3970526" y="3980329"/>
            <a:ext cx="918296" cy="481012"/>
          </a:xfrm>
          <a:prstGeom prst="rect">
            <a:avLst/>
          </a:prstGeom>
        </p:spPr>
      </p:pic>
      <p:pic>
        <p:nvPicPr>
          <p:cNvPr id="5" name="图片 4" descr="夜晚的月亮&#10;&#10;描述已自动生成">
            <a:extLst>
              <a:ext uri="{FF2B5EF4-FFF2-40B4-BE49-F238E27FC236}">
                <a16:creationId xmlns:a16="http://schemas.microsoft.com/office/drawing/2014/main" id="{1FCA1C5F-179F-4948-82A1-382D9022589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2085223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grpSp>
        <p:nvGrpSpPr>
          <p:cNvPr id="2" name="组合 1" descr="無用PPT原创模板，未经授权禁止商用&#10;关注公众号【無用PPT】获取更多模板&#10;联系微信：wuyppt">
            <a:extLst>
              <a:ext uri="{FF2B5EF4-FFF2-40B4-BE49-F238E27FC236}">
                <a16:creationId xmlns:a16="http://schemas.microsoft.com/office/drawing/2014/main" id="{8CB428B4-70B1-400B-B491-954F289EB8C0}"/>
              </a:ext>
            </a:extLst>
          </p:cNvPr>
          <p:cNvGrpSpPr/>
          <p:nvPr userDrawn="1"/>
        </p:nvGrpSpPr>
        <p:grpSpPr>
          <a:xfrm>
            <a:off x="0" y="0"/>
            <a:ext cx="12192000" cy="6858000"/>
            <a:chOff x="0" y="0"/>
            <a:chExt cx="12192000" cy="6858000"/>
          </a:xfrm>
        </p:grpSpPr>
        <p:pic>
          <p:nvPicPr>
            <p:cNvPr id="4" name="图片 3">
              <a:extLst>
                <a:ext uri="{FF2B5EF4-FFF2-40B4-BE49-F238E27FC236}">
                  <a16:creationId xmlns:a16="http://schemas.microsoft.com/office/drawing/2014/main" id="{03CAFFC7-BB20-46D5-88F9-B9AF1EC6EEC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图片 2" descr="图片包含 公司名称&#10;&#10;描述已自动生成">
              <a:extLst>
                <a:ext uri="{FF2B5EF4-FFF2-40B4-BE49-F238E27FC236}">
                  <a16:creationId xmlns:a16="http://schemas.microsoft.com/office/drawing/2014/main" id="{57514404-24BE-4A7B-B90C-6F1A35E72491}"/>
                </a:ext>
              </a:extLst>
            </p:cNvPr>
            <p:cNvPicPr>
              <a:picLocks noChangeAspect="1"/>
            </p:cNvPicPr>
            <p:nvPr userDrawn="1"/>
          </p:nvPicPr>
          <p:blipFill>
            <a:blip r:embed="rId3" cstate="print">
              <a:alphaModFix amt="3000"/>
              <a:extLst>
                <a:ext uri="{28A0092B-C50C-407E-A947-70E740481C1C}">
                  <a14:useLocalDpi xmlns:a14="http://schemas.microsoft.com/office/drawing/2010/main" val="0"/>
                </a:ext>
              </a:extLst>
            </a:blip>
            <a:stretch>
              <a:fillRect/>
            </a:stretch>
          </p:blipFill>
          <p:spPr>
            <a:xfrm>
              <a:off x="1697973" y="4188758"/>
              <a:ext cx="918296" cy="481012"/>
            </a:xfrm>
            <a:prstGeom prst="rect">
              <a:avLst/>
            </a:prstGeom>
          </p:spPr>
        </p:pic>
      </p:grpSp>
    </p:spTree>
    <p:extLst>
      <p:ext uri="{BB962C8B-B14F-4D97-AF65-F5344CB8AC3E}">
        <p14:creationId xmlns:p14="http://schemas.microsoft.com/office/powerpoint/2010/main" val="1235114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8_自定义版式">
    <p:bg>
      <p:bgPr>
        <a:solidFill>
          <a:schemeClr val="bg1">
            <a:lumMod val="95000"/>
            <a:alpha val="30000"/>
          </a:schemeClr>
        </a:solidFill>
        <a:effectLst/>
      </p:bgPr>
    </p:bg>
    <p:spTree>
      <p:nvGrpSpPr>
        <p:cNvPr id="1" name=""/>
        <p:cNvGrpSpPr/>
        <p:nvPr/>
      </p:nvGrpSpPr>
      <p:grpSpPr>
        <a:xfrm>
          <a:off x="0" y="0"/>
          <a:ext cx="0" cy="0"/>
          <a:chOff x="0" y="0"/>
          <a:chExt cx="0" cy="0"/>
        </a:xfrm>
      </p:grpSpPr>
      <p:sp>
        <p:nvSpPr>
          <p:cNvPr id="4" name="椭圆 3">
            <a:extLst>
              <a:ext uri="{FF2B5EF4-FFF2-40B4-BE49-F238E27FC236}">
                <a16:creationId xmlns:a16="http://schemas.microsoft.com/office/drawing/2014/main" id="{DFB73146-5C48-4E01-819D-4B4FB539A491}"/>
              </a:ext>
            </a:extLst>
          </p:cNvPr>
          <p:cNvSpPr/>
          <p:nvPr userDrawn="1"/>
        </p:nvSpPr>
        <p:spPr>
          <a:xfrm>
            <a:off x="6435559" y="1030406"/>
            <a:ext cx="3807726" cy="3807726"/>
          </a:xfrm>
          <a:prstGeom prst="ellipse">
            <a:avLst/>
          </a:prstGeom>
        </p:spPr>
        <p:txBody>
          <a:bodyPr/>
          <a:lstStyle/>
          <a:p>
            <a:pPr marL="228600" lvl="0" indent="-228600">
              <a:lnSpc>
                <a:spcPct val="90000"/>
              </a:lnSpc>
              <a:spcBef>
                <a:spcPts val="1000"/>
              </a:spcBef>
              <a:buFont typeface="Arial" panose="020B0604020202020204" pitchFamily="34" charset="0"/>
              <a:buChar char="•"/>
            </a:pPr>
            <a:endParaRPr lang="zh-CN" altLang="en-US" sz="2800">
              <a:solidFill>
                <a:schemeClr val="tx1"/>
              </a:solidFill>
            </a:endParaRPr>
          </a:p>
        </p:txBody>
      </p:sp>
    </p:spTree>
    <p:extLst>
      <p:ext uri="{BB962C8B-B14F-4D97-AF65-F5344CB8AC3E}">
        <p14:creationId xmlns:p14="http://schemas.microsoft.com/office/powerpoint/2010/main" val="2146835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pic>
        <p:nvPicPr>
          <p:cNvPr id="5" name="图片 4" descr="夜晚的月亮&#10;&#10;描述已自动生成">
            <a:extLst>
              <a:ext uri="{FF2B5EF4-FFF2-40B4-BE49-F238E27FC236}">
                <a16:creationId xmlns:a16="http://schemas.microsoft.com/office/drawing/2014/main" id="{069A3E17-F9EA-4EFA-911B-96C54C881F7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14693308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1_自定义版式">
    <p:spTree>
      <p:nvGrpSpPr>
        <p:cNvPr id="1" name=""/>
        <p:cNvGrpSpPr/>
        <p:nvPr/>
      </p:nvGrpSpPr>
      <p:grpSpPr>
        <a:xfrm>
          <a:off x="0" y="0"/>
          <a:ext cx="0" cy="0"/>
          <a:chOff x="0" y="0"/>
          <a:chExt cx="0" cy="0"/>
        </a:xfrm>
      </p:grpSpPr>
      <p:pic>
        <p:nvPicPr>
          <p:cNvPr id="3" name="图片 2" descr="文本&#10;&#10;描述已自动生成">
            <a:extLst>
              <a:ext uri="{FF2B5EF4-FFF2-40B4-BE49-F238E27FC236}">
                <a16:creationId xmlns:a16="http://schemas.microsoft.com/office/drawing/2014/main" id="{54F55520-6A8A-4390-A418-9B409242E51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750511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2_自定义版式">
    <p:spTree>
      <p:nvGrpSpPr>
        <p:cNvPr id="1" name=""/>
        <p:cNvGrpSpPr/>
        <p:nvPr/>
      </p:nvGrpSpPr>
      <p:grpSpPr>
        <a:xfrm>
          <a:off x="0" y="0"/>
          <a:ext cx="0" cy="0"/>
          <a:chOff x="0" y="0"/>
          <a:chExt cx="0" cy="0"/>
        </a:xfrm>
      </p:grpSpPr>
      <p:pic>
        <p:nvPicPr>
          <p:cNvPr id="3" name="图片 2" descr="QR 代码&#10;&#10;描述已自动生成">
            <a:extLst>
              <a:ext uri="{FF2B5EF4-FFF2-40B4-BE49-F238E27FC236}">
                <a16:creationId xmlns:a16="http://schemas.microsoft.com/office/drawing/2014/main" id="{FA3D3093-820B-4E81-88B6-88DF5D0D2F3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7291295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7509902"/>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61" r:id="rId5"/>
    <p:sldLayoutId id="2147483662"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9.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椭圆 13" descr="無用PPT原创模板，未经授权禁止商用&#10;关注公众号【無用PPT】获取更多模板&#10;联系微信：wuyppt">
            <a:extLst>
              <a:ext uri="{FF2B5EF4-FFF2-40B4-BE49-F238E27FC236}">
                <a16:creationId xmlns:a16="http://schemas.microsoft.com/office/drawing/2014/main" id="{DF1119C3-AED8-452C-A55E-050D128D9E31}"/>
              </a:ext>
            </a:extLst>
          </p:cNvPr>
          <p:cNvSpPr/>
          <p:nvPr/>
        </p:nvSpPr>
        <p:spPr>
          <a:xfrm>
            <a:off x="-1947105" y="1210460"/>
            <a:ext cx="6422827" cy="6422827"/>
          </a:xfrm>
          <a:prstGeom prst="ellipse">
            <a:avLst/>
          </a:prstGeom>
          <a:noFill/>
          <a:ln w="1270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descr="無用PPT原创模板，未经授权禁止商用&#10;关注公众号【無用PPT】获取更多模板&#10;联系微信：wuyppt">
            <a:extLst>
              <a:ext uri="{FF2B5EF4-FFF2-40B4-BE49-F238E27FC236}">
                <a16:creationId xmlns:a16="http://schemas.microsoft.com/office/drawing/2014/main" id="{1DDF0827-4CDA-4000-9AA4-9DA1A1AE64CA}"/>
              </a:ext>
            </a:extLst>
          </p:cNvPr>
          <p:cNvSpPr/>
          <p:nvPr/>
        </p:nvSpPr>
        <p:spPr>
          <a:xfrm>
            <a:off x="5658133" y="2404436"/>
            <a:ext cx="6670759" cy="1323439"/>
          </a:xfrm>
          <a:prstGeom prst="rect">
            <a:avLst/>
          </a:prstGeom>
        </p:spPr>
        <p:txBody>
          <a:bodyPr vert="horz" wrap="square">
            <a:spAutoFit/>
          </a:bodyPr>
          <a:lstStyle/>
          <a:p>
            <a:r>
              <a:rPr lang="zh-CN" altLang="en-US" sz="8000" i="1" kern="2500" spc="600" dirty="0">
                <a:solidFill>
                  <a:srgbClr val="FF0000"/>
                </a:solidFill>
                <a:latin typeface="思源宋体 CN Heavy" panose="02020900000000000000" pitchFamily="18" charset="-122"/>
                <a:ea typeface="思源宋体 CN Heavy" panose="02020900000000000000" pitchFamily="18" charset="-122"/>
              </a:rPr>
              <a:t>红黑商战</a:t>
            </a:r>
            <a:endParaRPr lang="en-US" altLang="zh-CN" sz="8000" i="1" kern="2500" spc="600" dirty="0">
              <a:solidFill>
                <a:srgbClr val="FF0000"/>
              </a:solidFill>
              <a:latin typeface="思源宋体 CN Heavy" panose="02020900000000000000" pitchFamily="18" charset="-122"/>
              <a:ea typeface="思源宋体 CN Heavy" panose="02020900000000000000" pitchFamily="18" charset="-122"/>
            </a:endParaRPr>
          </a:p>
        </p:txBody>
      </p:sp>
      <p:sp>
        <p:nvSpPr>
          <p:cNvPr id="3" name="椭圆 2" descr="無用PPT原创模板，未经授权禁止商用&#10;关注公众号【無用PPT】获取更多模板&#10;联系微信：wuyppt">
            <a:extLst>
              <a:ext uri="{FF2B5EF4-FFF2-40B4-BE49-F238E27FC236}">
                <a16:creationId xmlns:a16="http://schemas.microsoft.com/office/drawing/2014/main" id="{F212F375-7289-4E57-A56C-5E1F5AE50040}"/>
              </a:ext>
            </a:extLst>
          </p:cNvPr>
          <p:cNvSpPr/>
          <p:nvPr/>
        </p:nvSpPr>
        <p:spPr>
          <a:xfrm>
            <a:off x="866216" y="2613545"/>
            <a:ext cx="3616658" cy="3616658"/>
          </a:xfrm>
          <a:prstGeom prst="ellipse">
            <a:avLst/>
          </a:prstGeom>
          <a:noFill/>
          <a:ln w="12700">
            <a:solidFill>
              <a:schemeClr val="bg1">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descr="無用PPT原创模板，未经授权禁止商用&#10;关注公众号【無用PPT】获取更多模板&#10;联系微信：wuyppt">
            <a:extLst>
              <a:ext uri="{FF2B5EF4-FFF2-40B4-BE49-F238E27FC236}">
                <a16:creationId xmlns:a16="http://schemas.microsoft.com/office/drawing/2014/main" id="{411E46A8-85DF-4378-83E5-3430360B7AD6}"/>
              </a:ext>
            </a:extLst>
          </p:cNvPr>
          <p:cNvSpPr/>
          <p:nvPr/>
        </p:nvSpPr>
        <p:spPr>
          <a:xfrm>
            <a:off x="1769658" y="-555010"/>
            <a:ext cx="7776951" cy="7776951"/>
          </a:xfrm>
          <a:prstGeom prst="ellipse">
            <a:avLst/>
          </a:prstGeom>
          <a:noFill/>
          <a:ln w="127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descr="無用PPT原创模板，未经授权禁止商用&#10;关注公众号【無用PPT】获取更多模板&#10;联系微信：wuyppt">
            <a:extLst>
              <a:ext uri="{FF2B5EF4-FFF2-40B4-BE49-F238E27FC236}">
                <a16:creationId xmlns:a16="http://schemas.microsoft.com/office/drawing/2014/main" id="{993D9151-EDF3-44C9-8F49-CAA0C8473993}"/>
              </a:ext>
            </a:extLst>
          </p:cNvPr>
          <p:cNvSpPr/>
          <p:nvPr/>
        </p:nvSpPr>
        <p:spPr>
          <a:xfrm>
            <a:off x="716090" y="4097207"/>
            <a:ext cx="300251" cy="300251"/>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descr="無用PPT原创模板，未经授权禁止商用&#10;关注公众号【無用PPT】获取更多模板&#10;联系微信：wuyppt">
            <a:extLst>
              <a:ext uri="{FF2B5EF4-FFF2-40B4-BE49-F238E27FC236}">
                <a16:creationId xmlns:a16="http://schemas.microsoft.com/office/drawing/2014/main" id="{7B77E17E-2313-4528-AA86-FC4CCFBDFF8E}"/>
              </a:ext>
            </a:extLst>
          </p:cNvPr>
          <p:cNvSpPr/>
          <p:nvPr/>
        </p:nvSpPr>
        <p:spPr>
          <a:xfrm>
            <a:off x="2927443" y="6059609"/>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descr="無用PPT原创模板，未经授权禁止商用&#10;关注公众号【無用PPT】获取更多模板&#10;联系微信：wuyppt">
            <a:extLst>
              <a:ext uri="{FF2B5EF4-FFF2-40B4-BE49-F238E27FC236}">
                <a16:creationId xmlns:a16="http://schemas.microsoft.com/office/drawing/2014/main" id="{6595F8AA-A285-413D-9E0E-017BCD536CB4}"/>
              </a:ext>
            </a:extLst>
          </p:cNvPr>
          <p:cNvSpPr/>
          <p:nvPr/>
        </p:nvSpPr>
        <p:spPr>
          <a:xfrm>
            <a:off x="2181367" y="1272652"/>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椭圆 7" descr="無用PPT原创模板，未经授权禁止商用&#10;关注公众号【無用PPT】获取更多模板&#10;联系微信：wuyppt">
            <a:extLst>
              <a:ext uri="{FF2B5EF4-FFF2-40B4-BE49-F238E27FC236}">
                <a16:creationId xmlns:a16="http://schemas.microsoft.com/office/drawing/2014/main" id="{0716C888-DA06-4654-BCB9-54B078BBD9A8}"/>
              </a:ext>
            </a:extLst>
          </p:cNvPr>
          <p:cNvSpPr/>
          <p:nvPr/>
        </p:nvSpPr>
        <p:spPr>
          <a:xfrm>
            <a:off x="8666328" y="862084"/>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descr="無用PPT原创模板，未经授权禁止商用&#10;关注公众号【無用PPT】获取更多模板&#10;联系微信：wuyppt">
            <a:extLst>
              <a:ext uri="{FF2B5EF4-FFF2-40B4-BE49-F238E27FC236}">
                <a16:creationId xmlns:a16="http://schemas.microsoft.com/office/drawing/2014/main" id="{03B5FF6D-CA22-42AA-BA00-58979A0C62AC}"/>
              </a:ext>
            </a:extLst>
          </p:cNvPr>
          <p:cNvSpPr/>
          <p:nvPr/>
        </p:nvSpPr>
        <p:spPr>
          <a:xfrm>
            <a:off x="8744801" y="5215719"/>
            <a:ext cx="369332" cy="369332"/>
          </a:xfrm>
          <a:prstGeom prst="ellipse">
            <a:avLst/>
          </a:prstGeom>
          <a:solidFill>
            <a:srgbClr val="FF0000"/>
          </a:solidFill>
          <a:ln>
            <a:noFill/>
          </a:ln>
          <a:effectLst>
            <a:outerShdw blurRad="177800" sx="98000" sy="98000" algn="ctr" rotWithShape="0">
              <a:srgbClr val="FF0000">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descr="無用PPT原创模板，未经授权禁止商用&#10;关注公众号【無用PPT】获取更多模板&#10;联系微信：wuyppt">
            <a:extLst>
              <a:ext uri="{FF2B5EF4-FFF2-40B4-BE49-F238E27FC236}">
                <a16:creationId xmlns:a16="http://schemas.microsoft.com/office/drawing/2014/main" id="{F84ED2B9-2751-4255-B1D0-BF2E9C9D1869}"/>
              </a:ext>
            </a:extLst>
          </p:cNvPr>
          <p:cNvSpPr/>
          <p:nvPr/>
        </p:nvSpPr>
        <p:spPr>
          <a:xfrm>
            <a:off x="5569783" y="2389270"/>
            <a:ext cx="6670759" cy="1323439"/>
          </a:xfrm>
          <a:prstGeom prst="rect">
            <a:avLst/>
          </a:prstGeom>
        </p:spPr>
        <p:txBody>
          <a:bodyPr vert="horz" wrap="square">
            <a:spAutoFit/>
          </a:bodyPr>
          <a:lstStyle/>
          <a:p>
            <a:r>
              <a:rPr lang="zh-CN" altLang="en-US" sz="8000" i="1" kern="2500" spc="600" dirty="0">
                <a:solidFill>
                  <a:schemeClr val="bg1"/>
                </a:solidFill>
                <a:latin typeface="思源宋体 CN Heavy" panose="02020900000000000000" pitchFamily="18" charset="-122"/>
                <a:ea typeface="思源宋体 CN Heavy" panose="02020900000000000000" pitchFamily="18" charset="-122"/>
              </a:rPr>
              <a:t>红黑商战</a:t>
            </a:r>
            <a:endParaRPr lang="en-US" altLang="zh-CN" sz="8000" i="1" kern="2500" spc="600" dirty="0">
              <a:solidFill>
                <a:schemeClr val="bg1"/>
              </a:solidFill>
              <a:latin typeface="思源宋体 CN Heavy" panose="02020900000000000000" pitchFamily="18" charset="-122"/>
              <a:ea typeface="思源宋体 CN Heavy" panose="02020900000000000000" pitchFamily="18" charset="-122"/>
            </a:endParaRPr>
          </a:p>
        </p:txBody>
      </p:sp>
      <p:sp>
        <p:nvSpPr>
          <p:cNvPr id="11" name="矩形 10" descr="無用PPT原创模板，未经授权禁止商用&#10;关注公众号【無用PPT】获取更多模板&#10;联系微信：wuyppt">
            <a:extLst>
              <a:ext uri="{FF2B5EF4-FFF2-40B4-BE49-F238E27FC236}">
                <a16:creationId xmlns:a16="http://schemas.microsoft.com/office/drawing/2014/main" id="{471D0BFD-4B1C-45BD-8630-5A11C897403F}"/>
              </a:ext>
            </a:extLst>
          </p:cNvPr>
          <p:cNvSpPr/>
          <p:nvPr/>
        </p:nvSpPr>
        <p:spPr>
          <a:xfrm>
            <a:off x="7558332" y="3683939"/>
            <a:ext cx="1107996" cy="369332"/>
          </a:xfrm>
          <a:prstGeom prst="rect">
            <a:avLst/>
          </a:prstGeom>
        </p:spPr>
        <p:txBody>
          <a:bodyPr wrap="none">
            <a:spAutoFit/>
          </a:bodyPr>
          <a:lstStyle/>
          <a:p>
            <a:r>
              <a:rPr lang="zh-CN" altLang="en-US" i="1" dirty="0">
                <a:solidFill>
                  <a:schemeClr val="bg1"/>
                </a:solidFill>
                <a:latin typeface="思源宋体 CN SemiBold" panose="02020600000000000000" pitchFamily="18" charset="-122"/>
                <a:ea typeface="思源宋体 CN SemiBold" panose="02020600000000000000" pitchFamily="18" charset="-122"/>
                <a:cs typeface="Open Sans" charset="0"/>
              </a:rPr>
              <a:t>职规二组</a:t>
            </a:r>
          </a:p>
        </p:txBody>
      </p:sp>
      <p:sp>
        <p:nvSpPr>
          <p:cNvPr id="15" name="椭圆 14" descr="無用PPT原创模板，未经授权禁止商用&#10;关注公众号【無用PPT】获取更多模板&#10;联系微信：wuyppt">
            <a:extLst>
              <a:ext uri="{FF2B5EF4-FFF2-40B4-BE49-F238E27FC236}">
                <a16:creationId xmlns:a16="http://schemas.microsoft.com/office/drawing/2014/main" id="{280FEC41-2830-4B28-B81C-50A9F827578F}"/>
              </a:ext>
            </a:extLst>
          </p:cNvPr>
          <p:cNvSpPr/>
          <p:nvPr/>
        </p:nvSpPr>
        <p:spPr>
          <a:xfrm>
            <a:off x="2406556" y="2494127"/>
            <a:ext cx="238835" cy="238835"/>
          </a:xfrm>
          <a:prstGeom prst="ellipse">
            <a:avLst/>
          </a:prstGeom>
          <a:solidFill>
            <a:srgbClr val="FF0000"/>
          </a:solidFill>
          <a:ln>
            <a:noFill/>
          </a:ln>
          <a:effectLst>
            <a:outerShdw blurRad="177800" sx="98000" sy="98000" algn="ctr" rotWithShape="0">
              <a:srgbClr val="FF0000">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descr="無用PPT原创模板，未经授权禁止商用&#10;关注公众号【無用PPT】获取更多模板&#10;联系微信：wuyppt">
            <a:extLst>
              <a:ext uri="{FF2B5EF4-FFF2-40B4-BE49-F238E27FC236}">
                <a16:creationId xmlns:a16="http://schemas.microsoft.com/office/drawing/2014/main" id="{D6973293-0A26-4C50-A78F-CF41E19249EA}"/>
              </a:ext>
            </a:extLst>
          </p:cNvPr>
          <p:cNvSpPr/>
          <p:nvPr/>
        </p:nvSpPr>
        <p:spPr>
          <a:xfrm>
            <a:off x="10479208" y="4570867"/>
            <a:ext cx="3318672" cy="3318672"/>
          </a:xfrm>
          <a:prstGeom prst="ellipse">
            <a:avLst/>
          </a:prstGeom>
          <a:noFill/>
          <a:ln w="12700">
            <a:solidFill>
              <a:schemeClr val="bg1">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descr="無用PPT原创模板，未经授权禁止商用&#10;关注公众号【無用PPT】获取更多模板&#10;联系微信：wuyppt">
            <a:extLst>
              <a:ext uri="{FF2B5EF4-FFF2-40B4-BE49-F238E27FC236}">
                <a16:creationId xmlns:a16="http://schemas.microsoft.com/office/drawing/2014/main" id="{A69EAE00-FA5E-4C00-B651-74511C4069A0}"/>
              </a:ext>
            </a:extLst>
          </p:cNvPr>
          <p:cNvSpPr/>
          <p:nvPr/>
        </p:nvSpPr>
        <p:spPr>
          <a:xfrm>
            <a:off x="11423900" y="4551575"/>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88664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descr="無用PPT原创模板，未经授权禁止商用&#10;关注公众号【無用PPT】获取更多模板&#10;联系微信：wuyppt">
            <a:extLst>
              <a:ext uri="{FF2B5EF4-FFF2-40B4-BE49-F238E27FC236}">
                <a16:creationId xmlns:a16="http://schemas.microsoft.com/office/drawing/2014/main" id="{A02460D5-E39D-41A3-9D8A-4D8F8D159905}"/>
              </a:ext>
            </a:extLst>
          </p:cNvPr>
          <p:cNvSpPr/>
          <p:nvPr/>
        </p:nvSpPr>
        <p:spPr>
          <a:xfrm>
            <a:off x="5878904" y="1237129"/>
            <a:ext cx="690984" cy="4383741"/>
          </a:xfrm>
          <a:prstGeom prst="rect">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descr="無用PPT原创模板，未经授权禁止商用&#10;关注公众号【無用PPT】获取更多模板&#10;联系微信：wuyppt">
            <a:extLst>
              <a:ext uri="{FF2B5EF4-FFF2-40B4-BE49-F238E27FC236}">
                <a16:creationId xmlns:a16="http://schemas.microsoft.com/office/drawing/2014/main" id="{FDE12128-5404-4CBE-A726-432FC1473263}"/>
              </a:ext>
            </a:extLst>
          </p:cNvPr>
          <p:cNvSpPr/>
          <p:nvPr/>
        </p:nvSpPr>
        <p:spPr>
          <a:xfrm>
            <a:off x="813547" y="1237129"/>
            <a:ext cx="1573306" cy="4383741"/>
          </a:xfrm>
          <a:prstGeom prst="rect">
            <a:avLst/>
          </a:pr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descr="無用PPT原创模板，未经授权禁止商用&#10;关注公众号【無用PPT】获取更多模板&#10;联系微信：wuyppt">
            <a:extLst>
              <a:ext uri="{FF2B5EF4-FFF2-40B4-BE49-F238E27FC236}">
                <a16:creationId xmlns:a16="http://schemas.microsoft.com/office/drawing/2014/main" id="{F69B84F8-7E29-418D-8FB4-5D261302E858}"/>
              </a:ext>
            </a:extLst>
          </p:cNvPr>
          <p:cNvSpPr/>
          <p:nvPr/>
        </p:nvSpPr>
        <p:spPr>
          <a:xfrm rot="16200000">
            <a:off x="-83103" y="3013501"/>
            <a:ext cx="3151454" cy="830997"/>
          </a:xfrm>
          <a:prstGeom prst="rect">
            <a:avLst/>
          </a:prstGeom>
        </p:spPr>
        <p:txBody>
          <a:bodyPr vert="horz" wrap="square">
            <a:spAutoFit/>
          </a:bodyPr>
          <a:lstStyle/>
          <a:p>
            <a:r>
              <a:rPr lang="en-US" altLang="zh-CN" sz="4800" i="1" kern="2500" dirty="0">
                <a:solidFill>
                  <a:schemeClr val="bg1"/>
                </a:solidFill>
                <a:latin typeface="思源宋体 CN Heavy" panose="02020900000000000000" pitchFamily="18" charset="-122"/>
                <a:ea typeface="思源宋体 CN Heavy" panose="02020900000000000000" pitchFamily="18" charset="-122"/>
              </a:rPr>
              <a:t>Contents</a:t>
            </a:r>
          </a:p>
        </p:txBody>
      </p:sp>
      <p:grpSp>
        <p:nvGrpSpPr>
          <p:cNvPr id="8" name="组合 7" descr="無用PPT原创模板，未经授权禁止商用&#10;关注公众号【無用PPT】获取更多模板&#10;联系微信：wuyppt">
            <a:extLst>
              <a:ext uri="{FF2B5EF4-FFF2-40B4-BE49-F238E27FC236}">
                <a16:creationId xmlns:a16="http://schemas.microsoft.com/office/drawing/2014/main" id="{168FD184-F29B-4B33-A24E-EBD05871A151}"/>
              </a:ext>
            </a:extLst>
          </p:cNvPr>
          <p:cNvGrpSpPr/>
          <p:nvPr/>
        </p:nvGrpSpPr>
        <p:grpSpPr>
          <a:xfrm>
            <a:off x="7490663" y="1713139"/>
            <a:ext cx="3363772" cy="504031"/>
            <a:chOff x="6932193" y="985114"/>
            <a:chExt cx="3363772" cy="504031"/>
          </a:xfrm>
        </p:grpSpPr>
        <p:sp>
          <p:nvSpPr>
            <p:cNvPr id="6" name="椭圆 5">
              <a:extLst>
                <a:ext uri="{FF2B5EF4-FFF2-40B4-BE49-F238E27FC236}">
                  <a16:creationId xmlns:a16="http://schemas.microsoft.com/office/drawing/2014/main" id="{4C2B7E7B-F393-42C0-BE8B-E3F4EB968861}"/>
                </a:ext>
              </a:extLst>
            </p:cNvPr>
            <p:cNvSpPr/>
            <p:nvPr/>
          </p:nvSpPr>
          <p:spPr>
            <a:xfrm>
              <a:off x="6932193" y="985114"/>
              <a:ext cx="504031" cy="504031"/>
            </a:xfrm>
            <a:prstGeom prst="ellipse">
              <a:avLst/>
            </a:pr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思源宋体 CN Heavy" panose="02020900000000000000" pitchFamily="18" charset="-122"/>
                  <a:ea typeface="思源宋体 CN Heavy" panose="02020900000000000000" pitchFamily="18" charset="-122"/>
                </a:rPr>
                <a:t>1</a:t>
              </a:r>
              <a:endParaRPr lang="zh-CN" altLang="en-US" sz="2400" dirty="0">
                <a:latin typeface="思源宋体 CN Heavy" panose="02020900000000000000" pitchFamily="18" charset="-122"/>
                <a:ea typeface="思源宋体 CN Heavy" panose="02020900000000000000" pitchFamily="18" charset="-122"/>
              </a:endParaRPr>
            </a:p>
          </p:txBody>
        </p:sp>
        <p:sp>
          <p:nvSpPr>
            <p:cNvPr id="7" name="矩形 6">
              <a:extLst>
                <a:ext uri="{FF2B5EF4-FFF2-40B4-BE49-F238E27FC236}">
                  <a16:creationId xmlns:a16="http://schemas.microsoft.com/office/drawing/2014/main" id="{B21947A4-ABD9-49B4-A7CE-1901493A1CDB}"/>
                </a:ext>
              </a:extLst>
            </p:cNvPr>
            <p:cNvSpPr/>
            <p:nvPr/>
          </p:nvSpPr>
          <p:spPr>
            <a:xfrm>
              <a:off x="7619992" y="1006296"/>
              <a:ext cx="2675973" cy="461665"/>
            </a:xfrm>
            <a:prstGeom prst="rect">
              <a:avLst/>
            </a:prstGeom>
          </p:spPr>
          <p:txBody>
            <a:bodyPr wrap="square">
              <a:spAutoFit/>
            </a:bodyPr>
            <a:lstStyle/>
            <a:p>
              <a:r>
                <a:rPr lang="zh-CN" altLang="en-US" sz="2400" i="1" dirty="0">
                  <a:solidFill>
                    <a:schemeClr val="tx1">
                      <a:lumMod val="95000"/>
                      <a:lumOff val="5000"/>
                    </a:schemeClr>
                  </a:solidFill>
                  <a:latin typeface="思源宋体 CN Heavy" panose="02020900000000000000" pitchFamily="18" charset="-122"/>
                  <a:ea typeface="思源宋体 CN Heavy" panose="02020900000000000000" pitchFamily="18" charset="-122"/>
                </a:rPr>
                <a:t>商战流程</a:t>
              </a:r>
            </a:p>
          </p:txBody>
        </p:sp>
      </p:grpSp>
      <p:grpSp>
        <p:nvGrpSpPr>
          <p:cNvPr id="9" name="组合 8" descr="無用PPT原创模板，未经授权禁止商用&#10;关注公众号【無用PPT】获取更多模板&#10;联系微信：wuyppt">
            <a:extLst>
              <a:ext uri="{FF2B5EF4-FFF2-40B4-BE49-F238E27FC236}">
                <a16:creationId xmlns:a16="http://schemas.microsoft.com/office/drawing/2014/main" id="{88DBC635-D866-4D99-8B6F-4067C501AA82}"/>
              </a:ext>
            </a:extLst>
          </p:cNvPr>
          <p:cNvGrpSpPr/>
          <p:nvPr/>
        </p:nvGrpSpPr>
        <p:grpSpPr>
          <a:xfrm>
            <a:off x="7490664" y="3024073"/>
            <a:ext cx="3363772" cy="504031"/>
            <a:chOff x="6932193" y="985114"/>
            <a:chExt cx="3363772" cy="504031"/>
          </a:xfrm>
        </p:grpSpPr>
        <p:sp>
          <p:nvSpPr>
            <p:cNvPr id="10" name="椭圆 9">
              <a:extLst>
                <a:ext uri="{FF2B5EF4-FFF2-40B4-BE49-F238E27FC236}">
                  <a16:creationId xmlns:a16="http://schemas.microsoft.com/office/drawing/2014/main" id="{87A5B5BE-89EE-4B8D-85C2-7DC03E16DADA}"/>
                </a:ext>
              </a:extLst>
            </p:cNvPr>
            <p:cNvSpPr/>
            <p:nvPr/>
          </p:nvSpPr>
          <p:spPr>
            <a:xfrm>
              <a:off x="6932193" y="985114"/>
              <a:ext cx="504031" cy="504031"/>
            </a:xfrm>
            <a:prstGeom prst="ellipse">
              <a:avLst/>
            </a:pr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思源宋体 CN Heavy" panose="02020900000000000000" pitchFamily="18" charset="-122"/>
                  <a:ea typeface="思源宋体 CN Heavy" panose="02020900000000000000" pitchFamily="18" charset="-122"/>
                </a:rPr>
                <a:t>2</a:t>
              </a:r>
              <a:endParaRPr lang="zh-CN" altLang="en-US" sz="2400" dirty="0">
                <a:latin typeface="思源宋体 CN Heavy" panose="02020900000000000000" pitchFamily="18" charset="-122"/>
                <a:ea typeface="思源宋体 CN Heavy" panose="02020900000000000000" pitchFamily="18" charset="-122"/>
              </a:endParaRPr>
            </a:p>
          </p:txBody>
        </p:sp>
        <p:sp>
          <p:nvSpPr>
            <p:cNvPr id="11" name="矩形 10">
              <a:extLst>
                <a:ext uri="{FF2B5EF4-FFF2-40B4-BE49-F238E27FC236}">
                  <a16:creationId xmlns:a16="http://schemas.microsoft.com/office/drawing/2014/main" id="{928B6E70-DC25-4518-A977-18E776B6D6F0}"/>
                </a:ext>
              </a:extLst>
            </p:cNvPr>
            <p:cNvSpPr/>
            <p:nvPr/>
          </p:nvSpPr>
          <p:spPr>
            <a:xfrm>
              <a:off x="7619992" y="1006296"/>
              <a:ext cx="2675973" cy="461665"/>
            </a:xfrm>
            <a:prstGeom prst="rect">
              <a:avLst/>
            </a:prstGeom>
          </p:spPr>
          <p:txBody>
            <a:bodyPr wrap="square">
              <a:spAutoFit/>
            </a:bodyPr>
            <a:lstStyle/>
            <a:p>
              <a:r>
                <a:rPr lang="zh-CN" altLang="en-US" sz="2400" i="1" dirty="0">
                  <a:solidFill>
                    <a:schemeClr val="tx1">
                      <a:lumMod val="95000"/>
                      <a:lumOff val="5000"/>
                    </a:schemeClr>
                  </a:solidFill>
                  <a:latin typeface="思源宋体 CN Heavy" panose="02020900000000000000" pitchFamily="18" charset="-122"/>
                  <a:ea typeface="思源宋体 CN Heavy" panose="02020900000000000000" pitchFamily="18" charset="-122"/>
                </a:rPr>
                <a:t>感悟</a:t>
              </a:r>
            </a:p>
          </p:txBody>
        </p:sp>
      </p:grpSp>
      <p:grpSp>
        <p:nvGrpSpPr>
          <p:cNvPr id="12" name="组合 11" descr="無用PPT原创模板，未经授权禁止商用&#10;关注公众号【無用PPT】获取更多模板&#10;联系微信：wuyppt">
            <a:extLst>
              <a:ext uri="{FF2B5EF4-FFF2-40B4-BE49-F238E27FC236}">
                <a16:creationId xmlns:a16="http://schemas.microsoft.com/office/drawing/2014/main" id="{E4111970-8831-4D36-9AC9-B07E4D19E874}"/>
              </a:ext>
            </a:extLst>
          </p:cNvPr>
          <p:cNvGrpSpPr/>
          <p:nvPr/>
        </p:nvGrpSpPr>
        <p:grpSpPr>
          <a:xfrm>
            <a:off x="7490664" y="4335006"/>
            <a:ext cx="3363772" cy="504031"/>
            <a:chOff x="6932193" y="985114"/>
            <a:chExt cx="3363772" cy="504031"/>
          </a:xfrm>
        </p:grpSpPr>
        <p:sp>
          <p:nvSpPr>
            <p:cNvPr id="13" name="椭圆 12">
              <a:extLst>
                <a:ext uri="{FF2B5EF4-FFF2-40B4-BE49-F238E27FC236}">
                  <a16:creationId xmlns:a16="http://schemas.microsoft.com/office/drawing/2014/main" id="{8186EB69-FC3F-4F42-9038-A979815C87FB}"/>
                </a:ext>
              </a:extLst>
            </p:cNvPr>
            <p:cNvSpPr/>
            <p:nvPr/>
          </p:nvSpPr>
          <p:spPr>
            <a:xfrm>
              <a:off x="6932193" y="985114"/>
              <a:ext cx="504031" cy="504031"/>
            </a:xfrm>
            <a:prstGeom prst="ellipse">
              <a:avLst/>
            </a:pr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思源宋体 CN Heavy" panose="02020900000000000000" pitchFamily="18" charset="-122"/>
                  <a:ea typeface="思源宋体 CN Heavy" panose="02020900000000000000" pitchFamily="18" charset="-122"/>
                </a:rPr>
                <a:t>3</a:t>
              </a:r>
              <a:endParaRPr lang="zh-CN" altLang="en-US" sz="2400" dirty="0">
                <a:latin typeface="思源宋体 CN Heavy" panose="02020900000000000000" pitchFamily="18" charset="-122"/>
                <a:ea typeface="思源宋体 CN Heavy" panose="02020900000000000000" pitchFamily="18" charset="-122"/>
              </a:endParaRPr>
            </a:p>
          </p:txBody>
        </p:sp>
        <p:sp>
          <p:nvSpPr>
            <p:cNvPr id="14" name="矩形 13">
              <a:extLst>
                <a:ext uri="{FF2B5EF4-FFF2-40B4-BE49-F238E27FC236}">
                  <a16:creationId xmlns:a16="http://schemas.microsoft.com/office/drawing/2014/main" id="{086AE262-F62A-44EF-8F57-B119E0C99187}"/>
                </a:ext>
              </a:extLst>
            </p:cNvPr>
            <p:cNvSpPr/>
            <p:nvPr/>
          </p:nvSpPr>
          <p:spPr>
            <a:xfrm>
              <a:off x="7619992" y="1006296"/>
              <a:ext cx="2675973" cy="461665"/>
            </a:xfrm>
            <a:prstGeom prst="rect">
              <a:avLst/>
            </a:prstGeom>
          </p:spPr>
          <p:txBody>
            <a:bodyPr wrap="square">
              <a:spAutoFit/>
            </a:bodyPr>
            <a:lstStyle/>
            <a:p>
              <a:r>
                <a:rPr lang="zh-CN" altLang="en-US" sz="2400" i="1" dirty="0">
                  <a:solidFill>
                    <a:schemeClr val="tx1">
                      <a:lumMod val="95000"/>
                      <a:lumOff val="5000"/>
                    </a:schemeClr>
                  </a:solidFill>
                  <a:latin typeface="思源宋体 CN Heavy" panose="02020900000000000000" pitchFamily="18" charset="-122"/>
                  <a:ea typeface="思源宋体 CN Heavy" panose="02020900000000000000" pitchFamily="18" charset="-122"/>
                </a:rPr>
                <a:t>意义</a:t>
              </a:r>
            </a:p>
          </p:txBody>
        </p:sp>
      </p:grpSp>
      <p:pic>
        <p:nvPicPr>
          <p:cNvPr id="23" name="图片 22" descr="無用PPT原创模板，未经授权禁止商用&#10;关注公众号【無用PPT】获取更多模板&#10;联系微信：wuyppt">
            <a:extLst>
              <a:ext uri="{FF2B5EF4-FFF2-40B4-BE49-F238E27FC236}">
                <a16:creationId xmlns:a16="http://schemas.microsoft.com/office/drawing/2014/main" id="{A36DE1E1-F729-459A-989A-DF3EB8F66316}"/>
              </a:ext>
            </a:extLst>
          </p:cNvPr>
          <p:cNvPicPr>
            <a:picLocks noChangeAspect="1"/>
          </p:cNvPicPr>
          <p:nvPr/>
        </p:nvPicPr>
        <p:blipFill>
          <a:blip r:embed="rId3"/>
          <a:stretch>
            <a:fillRect/>
          </a:stretch>
        </p:blipFill>
        <p:spPr>
          <a:xfrm>
            <a:off x="2170905" y="0"/>
            <a:ext cx="3962400" cy="6858000"/>
          </a:xfrm>
          <a:prstGeom prst="rect">
            <a:avLst/>
          </a:prstGeom>
        </p:spPr>
      </p:pic>
    </p:spTree>
    <p:extLst>
      <p:ext uri="{BB962C8B-B14F-4D97-AF65-F5344CB8AC3E}">
        <p14:creationId xmlns:p14="http://schemas.microsoft.com/office/powerpoint/2010/main" val="14834570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descr="無用PPT原创模板，未经授权禁止商用&#10;关注公众号【無用PPT】获取更多模板&#10;联系微信：wuyppt">
            <a:extLst>
              <a:ext uri="{FF2B5EF4-FFF2-40B4-BE49-F238E27FC236}">
                <a16:creationId xmlns:a16="http://schemas.microsoft.com/office/drawing/2014/main" id="{F79CEDFA-1AF8-4BA4-AFFD-D78CDB3D9A04}"/>
              </a:ext>
            </a:extLst>
          </p:cNvPr>
          <p:cNvSpPr/>
          <p:nvPr/>
        </p:nvSpPr>
        <p:spPr>
          <a:xfrm>
            <a:off x="2244037" y="-459476"/>
            <a:ext cx="7776951" cy="7776951"/>
          </a:xfrm>
          <a:prstGeom prst="ellipse">
            <a:avLst/>
          </a:prstGeom>
          <a:noFill/>
          <a:ln w="127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descr="無用PPT原创模板，未经授权禁止商用&#10;关注公众号【無用PPT】获取更多模板&#10;联系微信：wuyppt">
            <a:extLst>
              <a:ext uri="{FF2B5EF4-FFF2-40B4-BE49-F238E27FC236}">
                <a16:creationId xmlns:a16="http://schemas.microsoft.com/office/drawing/2014/main" id="{EEC3D88F-BD4E-44D7-B008-3E5B54006B32}"/>
              </a:ext>
            </a:extLst>
          </p:cNvPr>
          <p:cNvSpPr/>
          <p:nvPr/>
        </p:nvSpPr>
        <p:spPr>
          <a:xfrm>
            <a:off x="2655746" y="1368186"/>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椭圆 3" descr="無用PPT原创模板，未经授权禁止商用&#10;关注公众号【無用PPT】获取更多模板&#10;联系微信：wuyppt">
            <a:extLst>
              <a:ext uri="{FF2B5EF4-FFF2-40B4-BE49-F238E27FC236}">
                <a16:creationId xmlns:a16="http://schemas.microsoft.com/office/drawing/2014/main" id="{3C631669-E38A-4068-9766-AB461C490117}"/>
              </a:ext>
            </a:extLst>
          </p:cNvPr>
          <p:cNvSpPr/>
          <p:nvPr/>
        </p:nvSpPr>
        <p:spPr>
          <a:xfrm>
            <a:off x="9140707" y="957618"/>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descr="無用PPT原创模板，未经授权禁止商用&#10;关注公众号【無用PPT】获取更多模板&#10;联系微信：wuyppt">
            <a:extLst>
              <a:ext uri="{FF2B5EF4-FFF2-40B4-BE49-F238E27FC236}">
                <a16:creationId xmlns:a16="http://schemas.microsoft.com/office/drawing/2014/main" id="{50351872-4349-4B79-8AA2-24950DDDF7AF}"/>
              </a:ext>
            </a:extLst>
          </p:cNvPr>
          <p:cNvSpPr/>
          <p:nvPr/>
        </p:nvSpPr>
        <p:spPr>
          <a:xfrm>
            <a:off x="9219180" y="5311253"/>
            <a:ext cx="369332" cy="369332"/>
          </a:xfrm>
          <a:prstGeom prst="ellipse">
            <a:avLst/>
          </a:prstGeom>
          <a:solidFill>
            <a:srgbClr val="FF0000"/>
          </a:solidFill>
          <a:ln>
            <a:noFill/>
          </a:ln>
          <a:effectLst>
            <a:outerShdw blurRad="177800" sx="98000" sy="98000" algn="ctr" rotWithShape="0">
              <a:srgbClr val="FF0000">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a:extLst>
              <a:ext uri="{FF2B5EF4-FFF2-40B4-BE49-F238E27FC236}">
                <a16:creationId xmlns:a16="http://schemas.microsoft.com/office/drawing/2014/main" id="{4B9FDD4C-F62E-44A6-ADF5-F4F9A53DE1C2}"/>
              </a:ext>
            </a:extLst>
          </p:cNvPr>
          <p:cNvGrpSpPr/>
          <p:nvPr/>
        </p:nvGrpSpPr>
        <p:grpSpPr>
          <a:xfrm>
            <a:off x="4773869" y="3067752"/>
            <a:ext cx="5573602" cy="940371"/>
            <a:chOff x="4750572" y="3093737"/>
            <a:chExt cx="5573602" cy="940371"/>
          </a:xfrm>
        </p:grpSpPr>
        <p:sp>
          <p:nvSpPr>
            <p:cNvPr id="8" name="矩形 7" descr="無用PPT原创模板，未经授权禁止商用&#10;关注公众号【無用PPT】获取更多模板&#10;联系微信：wuyppt">
              <a:extLst>
                <a:ext uri="{FF2B5EF4-FFF2-40B4-BE49-F238E27FC236}">
                  <a16:creationId xmlns:a16="http://schemas.microsoft.com/office/drawing/2014/main" id="{91C75CA6-FEBD-4458-A161-D28D67EB5DF4}"/>
                </a:ext>
              </a:extLst>
            </p:cNvPr>
            <p:cNvSpPr/>
            <p:nvPr/>
          </p:nvSpPr>
          <p:spPr>
            <a:xfrm>
              <a:off x="4750572" y="3264667"/>
              <a:ext cx="5573602" cy="769441"/>
            </a:xfrm>
            <a:prstGeom prst="rect">
              <a:avLst/>
            </a:prstGeom>
          </p:spPr>
          <p:txBody>
            <a:bodyPr vert="horz" wrap="square">
              <a:spAutoFit/>
            </a:bodyPr>
            <a:lstStyle/>
            <a:p>
              <a:r>
                <a:rPr lang="zh-CN" altLang="en-US" sz="4400" i="1" kern="2500" spc="600" dirty="0">
                  <a:solidFill>
                    <a:srgbClr val="C00000"/>
                  </a:solidFill>
                  <a:latin typeface="思源宋体 CN Heavy" panose="02020900000000000000" pitchFamily="18" charset="-122"/>
                  <a:ea typeface="思源宋体 CN Heavy" panose="02020900000000000000" pitchFamily="18" charset="-122"/>
                </a:rPr>
                <a:t>商战流程</a:t>
              </a:r>
            </a:p>
          </p:txBody>
        </p:sp>
        <p:sp>
          <p:nvSpPr>
            <p:cNvPr id="7" name="矩形 6" descr="無用PPT原创模板，未经授权禁止商用&#10;关注公众号【無用PPT】获取更多模板&#10;联系微信：wuyppt">
              <a:extLst>
                <a:ext uri="{FF2B5EF4-FFF2-40B4-BE49-F238E27FC236}">
                  <a16:creationId xmlns:a16="http://schemas.microsoft.com/office/drawing/2014/main" id="{CD4DD290-6FD8-4B42-8EBA-095ED7F6FAE6}"/>
                </a:ext>
              </a:extLst>
            </p:cNvPr>
            <p:cNvSpPr/>
            <p:nvPr/>
          </p:nvSpPr>
          <p:spPr>
            <a:xfrm>
              <a:off x="4750572" y="3179202"/>
              <a:ext cx="5573602" cy="769441"/>
            </a:xfrm>
            <a:prstGeom prst="rect">
              <a:avLst/>
            </a:prstGeom>
          </p:spPr>
          <p:txBody>
            <a:bodyPr vert="horz" wrap="square">
              <a:spAutoFit/>
            </a:bodyPr>
            <a:lstStyle/>
            <a:p>
              <a:r>
                <a:rPr lang="zh-CN" altLang="en-US" sz="4400" i="1" kern="2500" spc="600" dirty="0">
                  <a:solidFill>
                    <a:srgbClr val="FF0000"/>
                  </a:solidFill>
                  <a:latin typeface="思源宋体 CN Heavy" panose="02020900000000000000" pitchFamily="18" charset="-122"/>
                  <a:ea typeface="思源宋体 CN Heavy" panose="02020900000000000000" pitchFamily="18" charset="-122"/>
                </a:rPr>
                <a:t>商战流程</a:t>
              </a:r>
            </a:p>
          </p:txBody>
        </p:sp>
        <p:sp>
          <p:nvSpPr>
            <p:cNvPr id="6" name="矩形 5" descr="無用PPT原创模板，未经授权禁止商用&#10;关注公众号【無用PPT】获取更多模板&#10;联系微信：wuyppt">
              <a:extLst>
                <a:ext uri="{FF2B5EF4-FFF2-40B4-BE49-F238E27FC236}">
                  <a16:creationId xmlns:a16="http://schemas.microsoft.com/office/drawing/2014/main" id="{868F7E59-E377-4F3C-8850-5DEC2248C780}"/>
                </a:ext>
              </a:extLst>
            </p:cNvPr>
            <p:cNvSpPr/>
            <p:nvPr/>
          </p:nvSpPr>
          <p:spPr>
            <a:xfrm>
              <a:off x="4750572" y="3093737"/>
              <a:ext cx="2822120" cy="769441"/>
            </a:xfrm>
            <a:prstGeom prst="rect">
              <a:avLst/>
            </a:prstGeom>
          </p:spPr>
          <p:txBody>
            <a:bodyPr vert="horz" wrap="square">
              <a:spAutoFit/>
            </a:bodyPr>
            <a:lstStyle/>
            <a:p>
              <a:r>
                <a:rPr lang="zh-CN" altLang="en-US" sz="4400" i="1" kern="2500" spc="600" dirty="0">
                  <a:solidFill>
                    <a:schemeClr val="bg1"/>
                  </a:solidFill>
                  <a:latin typeface="思源宋体 CN Heavy" panose="02020900000000000000" pitchFamily="18" charset="-122"/>
                  <a:ea typeface="思源宋体 CN Heavy" panose="02020900000000000000" pitchFamily="18" charset="-122"/>
                </a:rPr>
                <a:t>商战流程</a:t>
              </a:r>
              <a:endParaRPr lang="en-US" altLang="zh-CN" sz="4400" i="1" kern="2500" spc="600" dirty="0">
                <a:solidFill>
                  <a:schemeClr val="bg1"/>
                </a:solidFill>
                <a:latin typeface="思源宋体 CN Heavy" panose="02020900000000000000" pitchFamily="18" charset="-122"/>
                <a:ea typeface="思源宋体 CN Heavy" panose="02020900000000000000" pitchFamily="18" charset="-122"/>
              </a:endParaRPr>
            </a:p>
          </p:txBody>
        </p:sp>
      </p:grpSp>
      <p:sp>
        <p:nvSpPr>
          <p:cNvPr id="9" name="矩形 8" descr="無用PPT原创模板，未经授权禁止商用&#10;关注公众号【無用PPT】获取更多模板&#10;联系微信：wuyppt">
            <a:extLst>
              <a:ext uri="{FF2B5EF4-FFF2-40B4-BE49-F238E27FC236}">
                <a16:creationId xmlns:a16="http://schemas.microsoft.com/office/drawing/2014/main" id="{3418634D-F1B4-4E94-81C8-D0D67EAEE21F}"/>
              </a:ext>
            </a:extLst>
          </p:cNvPr>
          <p:cNvSpPr/>
          <p:nvPr/>
        </p:nvSpPr>
        <p:spPr>
          <a:xfrm>
            <a:off x="5358932" y="1679657"/>
            <a:ext cx="1547157" cy="646331"/>
          </a:xfrm>
          <a:prstGeom prst="rect">
            <a:avLst/>
          </a:prstGeom>
        </p:spPr>
        <p:txBody>
          <a:bodyPr vert="horz" wrap="square">
            <a:spAutoFit/>
          </a:bodyPr>
          <a:lstStyle/>
          <a:p>
            <a:pPr algn="ctr"/>
            <a:r>
              <a:rPr lang="en-US" altLang="zh-CN" sz="3600" i="1" kern="2500" spc="600" dirty="0">
                <a:solidFill>
                  <a:schemeClr val="bg1"/>
                </a:solidFill>
                <a:latin typeface="思源宋体 CN Heavy" panose="02020900000000000000" pitchFamily="18" charset="-122"/>
                <a:ea typeface="思源宋体 CN Heavy" panose="02020900000000000000" pitchFamily="18" charset="-122"/>
              </a:rPr>
              <a:t>01</a:t>
            </a:r>
          </a:p>
        </p:txBody>
      </p:sp>
      <p:sp>
        <p:nvSpPr>
          <p:cNvPr id="10" name="矩形 9" descr="無用PPT原创模板，未经授权禁止商用&#10;关注公众号【無用PPT】获取更多模板&#10;联系微信：wuyppt">
            <a:extLst>
              <a:ext uri="{FF2B5EF4-FFF2-40B4-BE49-F238E27FC236}">
                <a16:creationId xmlns:a16="http://schemas.microsoft.com/office/drawing/2014/main" id="{B5B5BC6B-48C0-40A6-9B91-65D1EDDD11B2}"/>
              </a:ext>
            </a:extLst>
          </p:cNvPr>
          <p:cNvSpPr/>
          <p:nvPr/>
        </p:nvSpPr>
        <p:spPr>
          <a:xfrm>
            <a:off x="6059487" y="5174828"/>
            <a:ext cx="649942" cy="830997"/>
          </a:xfrm>
          <a:prstGeom prst="rect">
            <a:avLst/>
          </a:prstGeom>
        </p:spPr>
        <p:txBody>
          <a:bodyPr vert="horz" wrap="square">
            <a:spAutoFit/>
          </a:bodyPr>
          <a:lstStyle/>
          <a:p>
            <a:pPr algn="ctr"/>
            <a:r>
              <a:rPr lang="zh-CN" altLang="en-US" sz="4800" kern="2500" spc="600" dirty="0">
                <a:solidFill>
                  <a:schemeClr val="bg1"/>
                </a:solidFill>
                <a:latin typeface="思源宋体 CN Heavy" panose="02020900000000000000" pitchFamily="18" charset="-122"/>
                <a:ea typeface="思源宋体 CN Heavy" panose="02020900000000000000" pitchFamily="18" charset="-122"/>
              </a:rPr>
              <a:t>。</a:t>
            </a:r>
            <a:endParaRPr lang="en-US" altLang="zh-CN" sz="4800" kern="2500" spc="600" dirty="0">
              <a:solidFill>
                <a:schemeClr val="bg1"/>
              </a:solidFill>
              <a:latin typeface="思源宋体 CN Heavy" panose="02020900000000000000" pitchFamily="18" charset="-122"/>
              <a:ea typeface="思源宋体 CN Heavy" panose="02020900000000000000" pitchFamily="18" charset="-122"/>
            </a:endParaRPr>
          </a:p>
        </p:txBody>
      </p:sp>
    </p:spTree>
    <p:extLst>
      <p:ext uri="{BB962C8B-B14F-4D97-AF65-F5344CB8AC3E}">
        <p14:creationId xmlns:p14="http://schemas.microsoft.com/office/powerpoint/2010/main" val="95918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descr="無用PPT原创模板，未经授权禁止商用&#10;关注公众号【無用PPT】获取更多模板&#10;联系微信：wuyppt">
            <a:extLst>
              <a:ext uri="{FF2B5EF4-FFF2-40B4-BE49-F238E27FC236}">
                <a16:creationId xmlns:a16="http://schemas.microsoft.com/office/drawing/2014/main" id="{F57B0BE8-CD32-4C15-8A59-DFAE567AEF2C}"/>
              </a:ext>
            </a:extLst>
          </p:cNvPr>
          <p:cNvSpPr/>
          <p:nvPr/>
        </p:nvSpPr>
        <p:spPr>
          <a:xfrm>
            <a:off x="914378" y="690343"/>
            <a:ext cx="3519216" cy="646331"/>
          </a:xfrm>
          <a:prstGeom prst="rect">
            <a:avLst/>
          </a:prstGeom>
        </p:spPr>
        <p:txBody>
          <a:bodyPr vert="horz" wrap="square">
            <a:spAutoFit/>
          </a:bodyPr>
          <a:lstStyle/>
          <a:p>
            <a:r>
              <a:rPr lang="zh-CN" altLang="en-US" sz="3600" i="1" kern="2500" dirty="0">
                <a:solidFill>
                  <a:schemeClr val="tx1">
                    <a:lumMod val="95000"/>
                    <a:lumOff val="5000"/>
                  </a:schemeClr>
                </a:solidFill>
                <a:latin typeface="思源宋体 CN Heavy" panose="02020900000000000000" pitchFamily="18" charset="-122"/>
                <a:ea typeface="思源宋体 CN Heavy" panose="02020900000000000000" pitchFamily="18" charset="-122"/>
              </a:rPr>
              <a:t>出牌流程</a:t>
            </a:r>
            <a:endParaRPr lang="en-US" altLang="zh-CN" sz="3600" i="1" kern="2500" dirty="0">
              <a:solidFill>
                <a:schemeClr val="tx1">
                  <a:lumMod val="95000"/>
                  <a:lumOff val="5000"/>
                </a:schemeClr>
              </a:solidFill>
              <a:latin typeface="思源宋体 CN Heavy" panose="02020900000000000000" pitchFamily="18" charset="-122"/>
              <a:ea typeface="思源宋体 CN Heavy" panose="02020900000000000000" pitchFamily="18" charset="-122"/>
            </a:endParaRPr>
          </a:p>
        </p:txBody>
      </p:sp>
      <p:graphicFrame>
        <p:nvGraphicFramePr>
          <p:cNvPr id="14" name="表格 20">
            <a:extLst>
              <a:ext uri="{FF2B5EF4-FFF2-40B4-BE49-F238E27FC236}">
                <a16:creationId xmlns:a16="http://schemas.microsoft.com/office/drawing/2014/main" id="{137C46E8-BCA2-4F17-A564-0CF7ED4C3284}"/>
              </a:ext>
            </a:extLst>
          </p:cNvPr>
          <p:cNvGraphicFramePr>
            <a:graphicFrameLocks noGrp="1"/>
          </p:cNvGraphicFramePr>
          <p:nvPr>
            <p:extLst>
              <p:ext uri="{D42A27DB-BD31-4B8C-83A1-F6EECF244321}">
                <p14:modId xmlns:p14="http://schemas.microsoft.com/office/powerpoint/2010/main" val="560817673"/>
              </p:ext>
            </p:extLst>
          </p:nvPr>
        </p:nvGraphicFramePr>
        <p:xfrm>
          <a:off x="1290284" y="1544857"/>
          <a:ext cx="7497272" cy="4622800"/>
        </p:xfrm>
        <a:graphic>
          <a:graphicData uri="http://schemas.openxmlformats.org/drawingml/2006/table">
            <a:tbl>
              <a:tblPr firstRow="1" bandRow="1">
                <a:tableStyleId>{616DA210-FB5B-4158-B5E0-FEB733F419BA}</a:tableStyleId>
              </a:tblPr>
              <a:tblGrid>
                <a:gridCol w="2641141">
                  <a:extLst>
                    <a:ext uri="{9D8B030D-6E8A-4147-A177-3AD203B41FA5}">
                      <a16:colId xmlns:a16="http://schemas.microsoft.com/office/drawing/2014/main" val="2079523956"/>
                    </a:ext>
                  </a:extLst>
                </a:gridCol>
                <a:gridCol w="2587953">
                  <a:extLst>
                    <a:ext uri="{9D8B030D-6E8A-4147-A177-3AD203B41FA5}">
                      <a16:colId xmlns:a16="http://schemas.microsoft.com/office/drawing/2014/main" val="2652076992"/>
                    </a:ext>
                  </a:extLst>
                </a:gridCol>
                <a:gridCol w="2268178">
                  <a:extLst>
                    <a:ext uri="{9D8B030D-6E8A-4147-A177-3AD203B41FA5}">
                      <a16:colId xmlns:a16="http://schemas.microsoft.com/office/drawing/2014/main" val="86197885"/>
                    </a:ext>
                  </a:extLst>
                </a:gridCol>
              </a:tblGrid>
              <a:tr h="370840">
                <a:tc>
                  <a:txBody>
                    <a:bodyPr/>
                    <a:lstStyle/>
                    <a:p>
                      <a:r>
                        <a:rPr lang="zh-CN" altLang="en-US" dirty="0"/>
                        <a:t>                      出牌方</a:t>
                      </a:r>
                      <a:endParaRPr lang="en-US" altLang="zh-CN" dirty="0"/>
                    </a:p>
                    <a:p>
                      <a:endParaRPr lang="en-US" altLang="zh-CN" dirty="0"/>
                    </a:p>
                    <a:p>
                      <a:r>
                        <a:rPr lang="zh-CN" altLang="en-US" dirty="0"/>
                        <a:t>    轮次</a:t>
                      </a:r>
                    </a:p>
                  </a:txBody>
                  <a:tcPr>
                    <a:lnTlToBr w="12700" cap="flat" cmpd="sng" algn="ctr">
                      <a:solidFill>
                        <a:schemeClr val="tx1"/>
                      </a:solidFill>
                      <a:prstDash val="solid"/>
                      <a:round/>
                      <a:headEnd type="none" w="med" len="med"/>
                      <a:tailEnd type="none" w="med" len="med"/>
                    </a:lnTlToBr>
                    <a:solidFill>
                      <a:srgbClr val="FF0000"/>
                    </a:solidFill>
                  </a:tcPr>
                </a:tc>
                <a:tc>
                  <a:txBody>
                    <a:bodyPr/>
                    <a:lstStyle/>
                    <a:p>
                      <a:pPr algn="ctr"/>
                      <a:endParaRPr lang="en-US" altLang="zh-CN" dirty="0"/>
                    </a:p>
                    <a:p>
                      <a:pPr algn="ctr"/>
                      <a:r>
                        <a:rPr lang="zh-CN" altLang="en-US" dirty="0"/>
                        <a:t>我方</a:t>
                      </a:r>
                    </a:p>
                  </a:txBody>
                  <a:tcPr>
                    <a:solidFill>
                      <a:srgbClr val="FF0000"/>
                    </a:solidFill>
                  </a:tcPr>
                </a:tc>
                <a:tc>
                  <a:txBody>
                    <a:bodyPr/>
                    <a:lstStyle/>
                    <a:p>
                      <a:endParaRPr lang="en-US" altLang="zh-CN" dirty="0"/>
                    </a:p>
                    <a:p>
                      <a:pPr algn="ctr"/>
                      <a:r>
                        <a:rPr lang="zh-CN" altLang="en-US" dirty="0"/>
                        <a:t>对方</a:t>
                      </a:r>
                    </a:p>
                  </a:txBody>
                  <a:tcPr>
                    <a:solidFill>
                      <a:srgbClr val="FF0000"/>
                    </a:solidFill>
                  </a:tcPr>
                </a:tc>
                <a:extLst>
                  <a:ext uri="{0D108BD9-81ED-4DB2-BD59-A6C34878D82A}">
                    <a16:rowId xmlns:a16="http://schemas.microsoft.com/office/drawing/2014/main" val="1334193683"/>
                  </a:ext>
                </a:extLst>
              </a:tr>
              <a:tr h="370840">
                <a:tc>
                  <a:txBody>
                    <a:bodyPr/>
                    <a:lstStyle/>
                    <a:p>
                      <a:pPr algn="ctr"/>
                      <a:r>
                        <a:rPr lang="zh-CN" altLang="en-US" dirty="0">
                          <a:solidFill>
                            <a:schemeClr val="tx1"/>
                          </a:solidFill>
                        </a:rPr>
                        <a:t>第一轮</a:t>
                      </a:r>
                    </a:p>
                  </a:txBody>
                  <a:tcPr/>
                </a:tc>
                <a:tc>
                  <a:txBody>
                    <a:bodyPr/>
                    <a:lstStyle/>
                    <a:p>
                      <a:pPr algn="ctr"/>
                      <a:r>
                        <a:rPr lang="zh-CN" altLang="en-US" dirty="0">
                          <a:solidFill>
                            <a:schemeClr val="tx1"/>
                          </a:solidFill>
                        </a:rPr>
                        <a:t>黑</a:t>
                      </a:r>
                    </a:p>
                  </a:txBody>
                  <a:tcPr/>
                </a:tc>
                <a:tc>
                  <a:txBody>
                    <a:bodyPr/>
                    <a:lstStyle/>
                    <a:p>
                      <a:pPr algn="ctr"/>
                      <a:r>
                        <a:rPr lang="zh-CN" altLang="en-US" dirty="0">
                          <a:solidFill>
                            <a:srgbClr val="FF0000"/>
                          </a:solidFill>
                        </a:rPr>
                        <a:t>红</a:t>
                      </a:r>
                    </a:p>
                  </a:txBody>
                  <a:tcPr/>
                </a:tc>
                <a:extLst>
                  <a:ext uri="{0D108BD9-81ED-4DB2-BD59-A6C34878D82A}">
                    <a16:rowId xmlns:a16="http://schemas.microsoft.com/office/drawing/2014/main" val="2754696358"/>
                  </a:ext>
                </a:extLst>
              </a:tr>
              <a:tr h="370840">
                <a:tc>
                  <a:txBody>
                    <a:bodyPr/>
                    <a:lstStyle/>
                    <a:p>
                      <a:pPr algn="ctr"/>
                      <a:r>
                        <a:rPr lang="zh-CN" altLang="en-US" dirty="0">
                          <a:solidFill>
                            <a:schemeClr val="tx1"/>
                          </a:solidFill>
                        </a:rPr>
                        <a:t>第二轮</a:t>
                      </a:r>
                    </a:p>
                  </a:txBody>
                  <a:tcPr/>
                </a:tc>
                <a:tc>
                  <a:txBody>
                    <a:bodyPr/>
                    <a:lstStyle/>
                    <a:p>
                      <a:pPr algn="ctr"/>
                      <a:r>
                        <a:rPr lang="zh-CN" altLang="en-US" dirty="0">
                          <a:solidFill>
                            <a:schemeClr val="tx1"/>
                          </a:solidFill>
                        </a:rPr>
                        <a:t>黑</a:t>
                      </a:r>
                    </a:p>
                  </a:txBody>
                  <a:tcPr/>
                </a:tc>
                <a:tc>
                  <a:txBody>
                    <a:bodyPr/>
                    <a:lstStyle/>
                    <a:p>
                      <a:pPr algn="ctr"/>
                      <a:r>
                        <a:rPr lang="zh-CN" altLang="en-US" dirty="0">
                          <a:solidFill>
                            <a:srgbClr val="FF0000"/>
                          </a:solidFill>
                        </a:rPr>
                        <a:t>红</a:t>
                      </a:r>
                    </a:p>
                  </a:txBody>
                  <a:tcPr/>
                </a:tc>
                <a:extLst>
                  <a:ext uri="{0D108BD9-81ED-4DB2-BD59-A6C34878D82A}">
                    <a16:rowId xmlns:a16="http://schemas.microsoft.com/office/drawing/2014/main" val="2773323258"/>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第三轮</a:t>
                      </a:r>
                    </a:p>
                  </a:txBody>
                  <a:tcPr/>
                </a:tc>
                <a:tc>
                  <a:txBody>
                    <a:bodyPr/>
                    <a:lstStyle/>
                    <a:p>
                      <a:pPr algn="ctr"/>
                      <a:r>
                        <a:rPr lang="zh-CN" altLang="en-US" dirty="0">
                          <a:solidFill>
                            <a:srgbClr val="FF0000"/>
                          </a:solidFill>
                        </a:rPr>
                        <a:t>红</a:t>
                      </a:r>
                    </a:p>
                  </a:txBody>
                  <a:tcPr/>
                </a:tc>
                <a:tc>
                  <a:txBody>
                    <a:bodyPr/>
                    <a:lstStyle/>
                    <a:p>
                      <a:pPr algn="ctr"/>
                      <a:r>
                        <a:rPr lang="zh-CN" altLang="en-US" dirty="0">
                          <a:solidFill>
                            <a:srgbClr val="FF0000"/>
                          </a:solidFill>
                        </a:rPr>
                        <a:t>红</a:t>
                      </a:r>
                    </a:p>
                  </a:txBody>
                  <a:tcPr/>
                </a:tc>
                <a:extLst>
                  <a:ext uri="{0D108BD9-81ED-4DB2-BD59-A6C34878D82A}">
                    <a16:rowId xmlns:a16="http://schemas.microsoft.com/office/drawing/2014/main" val="3838197075"/>
                  </a:ext>
                </a:extLst>
              </a:tr>
              <a:tr h="370840">
                <a:tc>
                  <a:txBody>
                    <a:bodyPr/>
                    <a:lstStyle/>
                    <a:p>
                      <a:pPr algn="ctr"/>
                      <a:r>
                        <a:rPr lang="zh-CN" altLang="en-US" dirty="0">
                          <a:solidFill>
                            <a:schemeClr val="tx1"/>
                          </a:solidFill>
                        </a:rPr>
                        <a:t>第四轮</a:t>
                      </a:r>
                    </a:p>
                  </a:txBody>
                  <a:tcPr/>
                </a:tc>
                <a:tc>
                  <a:txBody>
                    <a:bodyPr/>
                    <a:lstStyle/>
                    <a:p>
                      <a:pPr algn="ctr"/>
                      <a:r>
                        <a:rPr lang="zh-CN" altLang="en-US" dirty="0">
                          <a:solidFill>
                            <a:srgbClr val="FF0000"/>
                          </a:solidFill>
                        </a:rPr>
                        <a:t>红</a:t>
                      </a:r>
                    </a:p>
                  </a:txBody>
                  <a:tcPr/>
                </a:tc>
                <a:tc>
                  <a:txBody>
                    <a:bodyPr/>
                    <a:lstStyle/>
                    <a:p>
                      <a:pPr algn="ctr"/>
                      <a:r>
                        <a:rPr lang="zh-CN" altLang="en-US" dirty="0">
                          <a:solidFill>
                            <a:schemeClr val="tx1"/>
                          </a:solidFill>
                        </a:rPr>
                        <a:t>黑</a:t>
                      </a:r>
                    </a:p>
                  </a:txBody>
                  <a:tcPr/>
                </a:tc>
                <a:extLst>
                  <a:ext uri="{0D108BD9-81ED-4DB2-BD59-A6C34878D82A}">
                    <a16:rowId xmlns:a16="http://schemas.microsoft.com/office/drawing/2014/main" val="4155985983"/>
                  </a:ext>
                </a:extLst>
              </a:tr>
              <a:tr h="370840">
                <a:tc>
                  <a:txBody>
                    <a:bodyPr/>
                    <a:lstStyle/>
                    <a:p>
                      <a:pPr algn="ctr"/>
                      <a:r>
                        <a:rPr lang="zh-CN" altLang="en-US" dirty="0">
                          <a:solidFill>
                            <a:schemeClr val="tx1"/>
                          </a:solidFill>
                        </a:rPr>
                        <a:t>第五轮</a:t>
                      </a:r>
                    </a:p>
                  </a:txBody>
                  <a:tcPr/>
                </a:tc>
                <a:tc>
                  <a:txBody>
                    <a:bodyPr/>
                    <a:lstStyle/>
                    <a:p>
                      <a:pPr algn="ctr"/>
                      <a:r>
                        <a:rPr lang="zh-CN" altLang="en-US" dirty="0">
                          <a:solidFill>
                            <a:srgbClr val="FF0000"/>
                          </a:solidFill>
                        </a:rPr>
                        <a:t>红</a:t>
                      </a:r>
                    </a:p>
                  </a:txBody>
                  <a:tcPr/>
                </a:tc>
                <a:tc>
                  <a:txBody>
                    <a:bodyPr/>
                    <a:lstStyle/>
                    <a:p>
                      <a:pPr algn="ctr"/>
                      <a:r>
                        <a:rPr lang="zh-CN" altLang="en-US" dirty="0">
                          <a:solidFill>
                            <a:schemeClr val="tx1"/>
                          </a:solidFill>
                        </a:rPr>
                        <a:t>黑</a:t>
                      </a:r>
                    </a:p>
                  </a:txBody>
                  <a:tcPr/>
                </a:tc>
                <a:extLst>
                  <a:ext uri="{0D108BD9-81ED-4DB2-BD59-A6C34878D82A}">
                    <a16:rowId xmlns:a16="http://schemas.microsoft.com/office/drawing/2014/main" val="2516320051"/>
                  </a:ext>
                </a:extLst>
              </a:tr>
              <a:tr h="370840">
                <a:tc>
                  <a:txBody>
                    <a:bodyPr/>
                    <a:lstStyle/>
                    <a:p>
                      <a:pPr algn="ctr"/>
                      <a:r>
                        <a:rPr lang="zh-CN" altLang="en-US" dirty="0">
                          <a:solidFill>
                            <a:schemeClr val="tx1"/>
                          </a:solidFill>
                        </a:rPr>
                        <a:t>第六轮</a:t>
                      </a:r>
                    </a:p>
                  </a:txBody>
                  <a:tcPr/>
                </a:tc>
                <a:tc>
                  <a:txBody>
                    <a:bodyPr/>
                    <a:lstStyle/>
                    <a:p>
                      <a:pPr algn="ctr"/>
                      <a:r>
                        <a:rPr lang="zh-CN" altLang="en-US" dirty="0">
                          <a:solidFill>
                            <a:srgbClr val="FF0000"/>
                          </a:solidFill>
                        </a:rPr>
                        <a:t>红</a:t>
                      </a:r>
                    </a:p>
                  </a:txBody>
                  <a:tcPr/>
                </a:tc>
                <a:tc>
                  <a:txBody>
                    <a:bodyPr/>
                    <a:lstStyle/>
                    <a:p>
                      <a:pPr algn="ctr"/>
                      <a:r>
                        <a:rPr lang="zh-CN" altLang="en-US" dirty="0">
                          <a:solidFill>
                            <a:srgbClr val="FF0000"/>
                          </a:solidFill>
                        </a:rPr>
                        <a:t>红</a:t>
                      </a:r>
                    </a:p>
                  </a:txBody>
                  <a:tcPr/>
                </a:tc>
                <a:extLst>
                  <a:ext uri="{0D108BD9-81ED-4DB2-BD59-A6C34878D82A}">
                    <a16:rowId xmlns:a16="http://schemas.microsoft.com/office/drawing/2014/main" val="4107212106"/>
                  </a:ext>
                </a:extLst>
              </a:tr>
              <a:tr h="370840">
                <a:tc>
                  <a:txBody>
                    <a:bodyPr/>
                    <a:lstStyle/>
                    <a:p>
                      <a:pPr algn="ctr"/>
                      <a:r>
                        <a:rPr lang="zh-CN" altLang="en-US" dirty="0">
                          <a:solidFill>
                            <a:schemeClr val="tx1"/>
                          </a:solidFill>
                        </a:rPr>
                        <a:t>第七轮（</a:t>
                      </a:r>
                      <a:r>
                        <a:rPr lang="en-US" altLang="zh-CN" dirty="0">
                          <a:solidFill>
                            <a:schemeClr val="tx1"/>
                          </a:solidFill>
                        </a:rPr>
                        <a:t>×2</a:t>
                      </a:r>
                      <a:r>
                        <a:rPr lang="zh-CN" altLang="en-US" dirty="0">
                          <a:solidFill>
                            <a:schemeClr val="tx1"/>
                          </a:solidFill>
                        </a:rPr>
                        <a:t>）</a:t>
                      </a:r>
                    </a:p>
                  </a:txBody>
                  <a:tcPr/>
                </a:tc>
                <a:tc>
                  <a:txBody>
                    <a:bodyPr/>
                    <a:lstStyle/>
                    <a:p>
                      <a:pPr algn="ctr"/>
                      <a:r>
                        <a:rPr lang="zh-CN" altLang="en-US" dirty="0">
                          <a:solidFill>
                            <a:schemeClr val="tx1"/>
                          </a:solidFill>
                        </a:rPr>
                        <a:t>黑</a:t>
                      </a:r>
                    </a:p>
                  </a:txBody>
                  <a:tcPr/>
                </a:tc>
                <a:tc>
                  <a:txBody>
                    <a:bodyPr/>
                    <a:lstStyle/>
                    <a:p>
                      <a:pPr algn="ctr"/>
                      <a:r>
                        <a:rPr lang="zh-CN" altLang="en-US" dirty="0">
                          <a:solidFill>
                            <a:srgbClr val="FF0000"/>
                          </a:solidFill>
                        </a:rPr>
                        <a:t>红</a:t>
                      </a:r>
                      <a:endParaRPr lang="en-US" altLang="zh-CN" dirty="0">
                        <a:solidFill>
                          <a:srgbClr val="FF0000"/>
                        </a:solidFill>
                      </a:endParaRPr>
                    </a:p>
                  </a:txBody>
                  <a:tcPr/>
                </a:tc>
                <a:extLst>
                  <a:ext uri="{0D108BD9-81ED-4DB2-BD59-A6C34878D82A}">
                    <a16:rowId xmlns:a16="http://schemas.microsoft.com/office/drawing/2014/main" val="3610021596"/>
                  </a:ext>
                </a:extLst>
              </a:tr>
              <a:tr h="370840">
                <a:tc>
                  <a:txBody>
                    <a:bodyPr/>
                    <a:lstStyle/>
                    <a:p>
                      <a:pPr algn="ctr"/>
                      <a:r>
                        <a:rPr lang="zh-CN" altLang="en-US" dirty="0">
                          <a:solidFill>
                            <a:schemeClr val="tx1"/>
                          </a:solidFill>
                        </a:rPr>
                        <a:t>第八轮（</a:t>
                      </a:r>
                      <a:r>
                        <a:rPr lang="en-US" altLang="zh-CN" dirty="0">
                          <a:solidFill>
                            <a:schemeClr val="tx1"/>
                          </a:solidFill>
                        </a:rPr>
                        <a:t>×2</a:t>
                      </a:r>
                      <a:r>
                        <a:rPr lang="zh-CN" altLang="en-US" dirty="0">
                          <a:solidFill>
                            <a:schemeClr val="tx1"/>
                          </a:solidFill>
                        </a:rPr>
                        <a:t>）</a:t>
                      </a:r>
                    </a:p>
                  </a:txBody>
                  <a:tcPr/>
                </a:tc>
                <a:tc>
                  <a:txBody>
                    <a:bodyPr/>
                    <a:lstStyle/>
                    <a:p>
                      <a:pPr algn="ctr"/>
                      <a:r>
                        <a:rPr lang="zh-CN" altLang="en-US" dirty="0">
                          <a:solidFill>
                            <a:srgbClr val="FF0000"/>
                          </a:solidFill>
                        </a:rPr>
                        <a:t>红</a:t>
                      </a:r>
                    </a:p>
                  </a:txBody>
                  <a:tcPr/>
                </a:tc>
                <a:tc>
                  <a:txBody>
                    <a:bodyPr/>
                    <a:lstStyle/>
                    <a:p>
                      <a:pPr algn="ctr"/>
                      <a:r>
                        <a:rPr lang="zh-CN" altLang="en-US" dirty="0">
                          <a:solidFill>
                            <a:schemeClr val="tx1"/>
                          </a:solidFill>
                        </a:rPr>
                        <a:t>黑</a:t>
                      </a:r>
                      <a:endParaRPr lang="en-US" altLang="zh-CN" dirty="0">
                        <a:solidFill>
                          <a:schemeClr val="tx1"/>
                        </a:solidFill>
                      </a:endParaRPr>
                    </a:p>
                  </a:txBody>
                  <a:tcPr/>
                </a:tc>
                <a:extLst>
                  <a:ext uri="{0D108BD9-81ED-4DB2-BD59-A6C34878D82A}">
                    <a16:rowId xmlns:a16="http://schemas.microsoft.com/office/drawing/2014/main" val="3815031875"/>
                  </a:ext>
                </a:extLst>
              </a:tr>
              <a:tr h="370840">
                <a:tc>
                  <a:txBody>
                    <a:bodyPr/>
                    <a:lstStyle/>
                    <a:p>
                      <a:pPr algn="ctr"/>
                      <a:r>
                        <a:rPr lang="zh-CN" altLang="en-US" dirty="0">
                          <a:solidFill>
                            <a:schemeClr val="tx1"/>
                          </a:solidFill>
                        </a:rPr>
                        <a:t>第九轮（</a:t>
                      </a:r>
                      <a:r>
                        <a:rPr lang="en-US" altLang="zh-CN" dirty="0">
                          <a:solidFill>
                            <a:schemeClr val="tx1"/>
                          </a:solidFill>
                        </a:rPr>
                        <a:t>×3</a:t>
                      </a:r>
                      <a:r>
                        <a:rPr lang="zh-CN" altLang="en-US" dirty="0">
                          <a:solidFill>
                            <a:schemeClr val="tx1"/>
                          </a:solidFill>
                        </a:rPr>
                        <a:t>）</a:t>
                      </a:r>
                    </a:p>
                  </a:txBody>
                  <a:tcPr/>
                </a:tc>
                <a:tc>
                  <a:txBody>
                    <a:bodyPr/>
                    <a:lstStyle/>
                    <a:p>
                      <a:pPr algn="ctr"/>
                      <a:r>
                        <a:rPr lang="zh-CN" altLang="en-US" dirty="0">
                          <a:solidFill>
                            <a:srgbClr val="FF0000"/>
                          </a:solidFill>
                        </a:rPr>
                        <a:t>红</a:t>
                      </a:r>
                    </a:p>
                  </a:txBody>
                  <a:tcPr/>
                </a:tc>
                <a:tc>
                  <a:txBody>
                    <a:bodyPr/>
                    <a:lstStyle/>
                    <a:p>
                      <a:pPr algn="ctr"/>
                      <a:r>
                        <a:rPr lang="zh-CN" altLang="en-US" dirty="0">
                          <a:solidFill>
                            <a:srgbClr val="FF0000"/>
                          </a:solidFill>
                        </a:rPr>
                        <a:t>红</a:t>
                      </a:r>
                      <a:endParaRPr lang="en-US" altLang="zh-CN" dirty="0">
                        <a:solidFill>
                          <a:srgbClr val="FF0000"/>
                        </a:solidFill>
                      </a:endParaRPr>
                    </a:p>
                  </a:txBody>
                  <a:tcPr/>
                </a:tc>
                <a:extLst>
                  <a:ext uri="{0D108BD9-81ED-4DB2-BD59-A6C34878D82A}">
                    <a16:rowId xmlns:a16="http://schemas.microsoft.com/office/drawing/2014/main" val="3181470264"/>
                  </a:ext>
                </a:extLst>
              </a:tr>
              <a:tr h="370840">
                <a:tc>
                  <a:txBody>
                    <a:bodyPr/>
                    <a:lstStyle/>
                    <a:p>
                      <a:pPr algn="ctr"/>
                      <a:r>
                        <a:rPr lang="zh-CN" altLang="en-US" dirty="0">
                          <a:solidFill>
                            <a:schemeClr val="tx1"/>
                          </a:solidFill>
                        </a:rPr>
                        <a:t>总分</a:t>
                      </a:r>
                    </a:p>
                  </a:txBody>
                  <a:tcPr/>
                </a:tc>
                <a:tc>
                  <a:txBody>
                    <a:bodyPr/>
                    <a:lstStyle/>
                    <a:p>
                      <a:pPr algn="ctr"/>
                      <a:r>
                        <a:rPr lang="en-US" altLang="zh-CN" dirty="0">
                          <a:solidFill>
                            <a:schemeClr val="tx1"/>
                          </a:solidFill>
                        </a:rPr>
                        <a:t>34</a:t>
                      </a:r>
                      <a:endParaRPr lang="zh-CN" altLang="en-US" dirty="0">
                        <a:solidFill>
                          <a:schemeClr val="tx1"/>
                        </a:solidFill>
                      </a:endParaRPr>
                    </a:p>
                  </a:txBody>
                  <a:tcPr/>
                </a:tc>
                <a:tc>
                  <a:txBody>
                    <a:bodyPr/>
                    <a:lstStyle/>
                    <a:p>
                      <a:pPr algn="ctr"/>
                      <a:r>
                        <a:rPr lang="en-US" altLang="zh-CN" dirty="0">
                          <a:solidFill>
                            <a:schemeClr val="tx1"/>
                          </a:solidFill>
                        </a:rPr>
                        <a:t>34</a:t>
                      </a:r>
                    </a:p>
                  </a:txBody>
                  <a:tcPr/>
                </a:tc>
                <a:extLst>
                  <a:ext uri="{0D108BD9-81ED-4DB2-BD59-A6C34878D82A}">
                    <a16:rowId xmlns:a16="http://schemas.microsoft.com/office/drawing/2014/main" val="289391887"/>
                  </a:ext>
                </a:extLst>
              </a:tr>
            </a:tbl>
          </a:graphicData>
        </a:graphic>
      </p:graphicFrame>
      <p:graphicFrame>
        <p:nvGraphicFramePr>
          <p:cNvPr id="22" name="表格 22">
            <a:extLst>
              <a:ext uri="{FF2B5EF4-FFF2-40B4-BE49-F238E27FC236}">
                <a16:creationId xmlns:a16="http://schemas.microsoft.com/office/drawing/2014/main" id="{539EA1FF-B06E-47B6-A7F9-AB1BA9DFB405}"/>
              </a:ext>
            </a:extLst>
          </p:cNvPr>
          <p:cNvGraphicFramePr>
            <a:graphicFrameLocks noGrp="1"/>
          </p:cNvGraphicFramePr>
          <p:nvPr>
            <p:extLst>
              <p:ext uri="{D42A27DB-BD31-4B8C-83A1-F6EECF244321}">
                <p14:modId xmlns:p14="http://schemas.microsoft.com/office/powerpoint/2010/main" val="1074696301"/>
              </p:ext>
            </p:extLst>
          </p:nvPr>
        </p:nvGraphicFramePr>
        <p:xfrm>
          <a:off x="9196415" y="2225676"/>
          <a:ext cx="2675898" cy="1463040"/>
        </p:xfrm>
        <a:graphic>
          <a:graphicData uri="http://schemas.openxmlformats.org/drawingml/2006/table">
            <a:tbl>
              <a:tblPr firstRow="1" bandRow="1">
                <a:tableStyleId>{616DA210-FB5B-4158-B5E0-FEB733F419BA}</a:tableStyleId>
              </a:tblPr>
              <a:tblGrid>
                <a:gridCol w="891966">
                  <a:extLst>
                    <a:ext uri="{9D8B030D-6E8A-4147-A177-3AD203B41FA5}">
                      <a16:colId xmlns:a16="http://schemas.microsoft.com/office/drawing/2014/main" val="2749906964"/>
                    </a:ext>
                  </a:extLst>
                </a:gridCol>
                <a:gridCol w="891966">
                  <a:extLst>
                    <a:ext uri="{9D8B030D-6E8A-4147-A177-3AD203B41FA5}">
                      <a16:colId xmlns:a16="http://schemas.microsoft.com/office/drawing/2014/main" val="2090914729"/>
                    </a:ext>
                  </a:extLst>
                </a:gridCol>
                <a:gridCol w="891966">
                  <a:extLst>
                    <a:ext uri="{9D8B030D-6E8A-4147-A177-3AD203B41FA5}">
                      <a16:colId xmlns:a16="http://schemas.microsoft.com/office/drawing/2014/main" val="3066838358"/>
                    </a:ext>
                  </a:extLst>
                </a:gridCol>
              </a:tblGrid>
              <a:tr h="348366">
                <a:tc>
                  <a:txBody>
                    <a:bodyPr/>
                    <a:lstStyle/>
                    <a:p>
                      <a:pPr algn="ctr"/>
                      <a:r>
                        <a:rPr lang="zh-CN" altLang="en-US" b="1" dirty="0">
                          <a:solidFill>
                            <a:srgbClr val="FF0000"/>
                          </a:solidFill>
                        </a:rPr>
                        <a:t>红</a:t>
                      </a:r>
                    </a:p>
                  </a:txBody>
                  <a:tcPr/>
                </a:tc>
                <a:tc>
                  <a:txBody>
                    <a:bodyPr/>
                    <a:lstStyle/>
                    <a:p>
                      <a:pPr algn="ctr"/>
                      <a:r>
                        <a:rPr lang="zh-CN" altLang="en-US" b="1" dirty="0">
                          <a:solidFill>
                            <a:srgbClr val="FF0000"/>
                          </a:solidFill>
                        </a:rPr>
                        <a:t>红</a:t>
                      </a:r>
                    </a:p>
                  </a:txBody>
                  <a:tcPr/>
                </a:tc>
                <a:tc>
                  <a:txBody>
                    <a:bodyPr/>
                    <a:lstStyle/>
                    <a:p>
                      <a:pPr algn="ctr"/>
                      <a:r>
                        <a:rPr lang="en-US" altLang="zh-CN" b="1" dirty="0"/>
                        <a:t>2</a:t>
                      </a:r>
                      <a:endParaRPr lang="zh-CN" altLang="en-US" b="1" dirty="0"/>
                    </a:p>
                  </a:txBody>
                  <a:tcPr/>
                </a:tc>
                <a:extLst>
                  <a:ext uri="{0D108BD9-81ED-4DB2-BD59-A6C34878D82A}">
                    <a16:rowId xmlns:a16="http://schemas.microsoft.com/office/drawing/2014/main" val="1549503697"/>
                  </a:ext>
                </a:extLst>
              </a:tr>
              <a:tr h="348366">
                <a:tc>
                  <a:txBody>
                    <a:bodyPr/>
                    <a:lstStyle/>
                    <a:p>
                      <a:pPr algn="ctr"/>
                      <a:r>
                        <a:rPr lang="zh-CN" altLang="en-US" b="1" dirty="0"/>
                        <a:t>黑</a:t>
                      </a:r>
                    </a:p>
                  </a:txBody>
                  <a:tcPr/>
                </a:tc>
                <a:tc>
                  <a:txBody>
                    <a:bodyPr/>
                    <a:lstStyle/>
                    <a:p>
                      <a:pPr algn="ctr"/>
                      <a:r>
                        <a:rPr lang="zh-CN" altLang="en-US" b="1" dirty="0">
                          <a:solidFill>
                            <a:srgbClr val="FF0000"/>
                          </a:solidFill>
                        </a:rPr>
                        <a:t>红</a:t>
                      </a:r>
                    </a:p>
                  </a:txBody>
                  <a:tcPr/>
                </a:tc>
                <a:tc>
                  <a:txBody>
                    <a:bodyPr/>
                    <a:lstStyle/>
                    <a:p>
                      <a:pPr algn="ctr"/>
                      <a:r>
                        <a:rPr lang="en-US" altLang="zh-CN" b="1" dirty="0"/>
                        <a:t>6</a:t>
                      </a:r>
                      <a:endParaRPr lang="zh-CN" altLang="en-US" b="1" dirty="0"/>
                    </a:p>
                  </a:txBody>
                  <a:tcPr/>
                </a:tc>
                <a:extLst>
                  <a:ext uri="{0D108BD9-81ED-4DB2-BD59-A6C34878D82A}">
                    <a16:rowId xmlns:a16="http://schemas.microsoft.com/office/drawing/2014/main" val="3232353200"/>
                  </a:ext>
                </a:extLst>
              </a:tr>
              <a:tr h="348366">
                <a:tc>
                  <a:txBody>
                    <a:bodyPr/>
                    <a:lstStyle/>
                    <a:p>
                      <a:pPr algn="ctr"/>
                      <a:r>
                        <a:rPr lang="zh-CN" altLang="en-US" b="1" dirty="0">
                          <a:solidFill>
                            <a:srgbClr val="FF0000"/>
                          </a:solidFill>
                        </a:rPr>
                        <a:t>红</a:t>
                      </a:r>
                    </a:p>
                  </a:txBody>
                  <a:tcPr/>
                </a:tc>
                <a:tc>
                  <a:txBody>
                    <a:bodyPr/>
                    <a:lstStyle/>
                    <a:p>
                      <a:pPr algn="ctr"/>
                      <a:r>
                        <a:rPr lang="zh-CN" altLang="en-US" b="1" dirty="0"/>
                        <a:t>黑</a:t>
                      </a:r>
                    </a:p>
                  </a:txBody>
                  <a:tcPr/>
                </a:tc>
                <a:tc>
                  <a:txBody>
                    <a:bodyPr/>
                    <a:lstStyle/>
                    <a:p>
                      <a:pPr algn="ctr"/>
                      <a:r>
                        <a:rPr lang="en-US" altLang="zh-CN" b="1" dirty="0"/>
                        <a:t>0</a:t>
                      </a:r>
                      <a:endParaRPr lang="zh-CN" altLang="en-US" b="1" dirty="0"/>
                    </a:p>
                  </a:txBody>
                  <a:tcPr/>
                </a:tc>
                <a:extLst>
                  <a:ext uri="{0D108BD9-81ED-4DB2-BD59-A6C34878D82A}">
                    <a16:rowId xmlns:a16="http://schemas.microsoft.com/office/drawing/2014/main" val="13197647"/>
                  </a:ext>
                </a:extLst>
              </a:tr>
              <a:tr h="348366">
                <a:tc>
                  <a:txBody>
                    <a:bodyPr/>
                    <a:lstStyle/>
                    <a:p>
                      <a:pPr algn="ctr"/>
                      <a:r>
                        <a:rPr lang="zh-CN" altLang="en-US" b="1" dirty="0"/>
                        <a:t>黑</a:t>
                      </a:r>
                    </a:p>
                  </a:txBody>
                  <a:tcPr/>
                </a:tc>
                <a:tc>
                  <a:txBody>
                    <a:bodyPr/>
                    <a:lstStyle/>
                    <a:p>
                      <a:pPr algn="ctr"/>
                      <a:r>
                        <a:rPr lang="zh-CN" altLang="en-US" b="1" dirty="0"/>
                        <a:t>黑</a:t>
                      </a:r>
                    </a:p>
                  </a:txBody>
                  <a:tcPr/>
                </a:tc>
                <a:tc>
                  <a:txBody>
                    <a:bodyPr/>
                    <a:lstStyle/>
                    <a:p>
                      <a:pPr algn="ctr"/>
                      <a:r>
                        <a:rPr lang="en-US" altLang="zh-CN" b="1" dirty="0"/>
                        <a:t>-2</a:t>
                      </a:r>
                      <a:endParaRPr lang="zh-CN" altLang="en-US" b="1" dirty="0"/>
                    </a:p>
                  </a:txBody>
                  <a:tcPr/>
                </a:tc>
                <a:extLst>
                  <a:ext uri="{0D108BD9-81ED-4DB2-BD59-A6C34878D82A}">
                    <a16:rowId xmlns:a16="http://schemas.microsoft.com/office/drawing/2014/main" val="3384113832"/>
                  </a:ext>
                </a:extLst>
              </a:tr>
            </a:tbl>
          </a:graphicData>
        </a:graphic>
      </p:graphicFrame>
      <p:sp>
        <p:nvSpPr>
          <p:cNvPr id="23" name="椭圆 22" descr="無用PPT原创模板，未经授权禁止商用&#10;关注公众号【無用PPT】获取更多模板&#10;联系微信：wuyppt">
            <a:extLst>
              <a:ext uri="{FF2B5EF4-FFF2-40B4-BE49-F238E27FC236}">
                <a16:creationId xmlns:a16="http://schemas.microsoft.com/office/drawing/2014/main" id="{938B9AB7-DB93-49D1-837B-E042591E84D7}"/>
              </a:ext>
            </a:extLst>
          </p:cNvPr>
          <p:cNvSpPr/>
          <p:nvPr/>
        </p:nvSpPr>
        <p:spPr>
          <a:xfrm>
            <a:off x="9066550" y="2095811"/>
            <a:ext cx="259730" cy="259730"/>
          </a:xfrm>
          <a:prstGeom prst="ellipse">
            <a:avLst/>
          </a:pr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a:extLst>
              <a:ext uri="{FF2B5EF4-FFF2-40B4-BE49-F238E27FC236}">
                <a16:creationId xmlns:a16="http://schemas.microsoft.com/office/drawing/2014/main" id="{97FE6266-9D2F-48DE-AFB7-985CA8E81ECD}"/>
              </a:ext>
            </a:extLst>
          </p:cNvPr>
          <p:cNvGrpSpPr/>
          <p:nvPr/>
        </p:nvGrpSpPr>
        <p:grpSpPr>
          <a:xfrm>
            <a:off x="8543429" y="5962439"/>
            <a:ext cx="583096" cy="559232"/>
            <a:chOff x="8671561" y="5911096"/>
            <a:chExt cx="583096" cy="559232"/>
          </a:xfrm>
        </p:grpSpPr>
        <p:sp>
          <p:nvSpPr>
            <p:cNvPr id="24" name="椭圆 23" descr="無用PPT原创模板，未经授权禁止商用&#10;关注公众号【無用PPT】获取更多模板&#10;联系微信：wuyppt">
              <a:extLst>
                <a:ext uri="{FF2B5EF4-FFF2-40B4-BE49-F238E27FC236}">
                  <a16:creationId xmlns:a16="http://schemas.microsoft.com/office/drawing/2014/main" id="{80282C2C-9762-4BA5-82D4-C1CC3A0932AE}"/>
                </a:ext>
              </a:extLst>
            </p:cNvPr>
            <p:cNvSpPr/>
            <p:nvPr/>
          </p:nvSpPr>
          <p:spPr>
            <a:xfrm>
              <a:off x="8731537" y="6013781"/>
              <a:ext cx="523120" cy="456547"/>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descr="無用PPT原创模板，未经授权禁止商用&#10;关注公众号【無用PPT】获取更多模板&#10;联系微信：wuyppt">
              <a:extLst>
                <a:ext uri="{FF2B5EF4-FFF2-40B4-BE49-F238E27FC236}">
                  <a16:creationId xmlns:a16="http://schemas.microsoft.com/office/drawing/2014/main" id="{15CC8D93-B2CC-494F-AEA4-5028227E264F}"/>
                </a:ext>
              </a:extLst>
            </p:cNvPr>
            <p:cNvSpPr/>
            <p:nvPr/>
          </p:nvSpPr>
          <p:spPr>
            <a:xfrm>
              <a:off x="8671561" y="5911096"/>
              <a:ext cx="523121" cy="513122"/>
            </a:xfrm>
            <a:prstGeom prst="ellipse">
              <a:avLst/>
            </a:pr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a:extLst>
              <a:ext uri="{FF2B5EF4-FFF2-40B4-BE49-F238E27FC236}">
                <a16:creationId xmlns:a16="http://schemas.microsoft.com/office/drawing/2014/main" id="{3381F015-B1B6-4B7C-9751-D43752462FA4}"/>
              </a:ext>
            </a:extLst>
          </p:cNvPr>
          <p:cNvGrpSpPr/>
          <p:nvPr/>
        </p:nvGrpSpPr>
        <p:grpSpPr>
          <a:xfrm>
            <a:off x="9429387" y="1218543"/>
            <a:ext cx="4019027" cy="652627"/>
            <a:chOff x="7442706" y="373481"/>
            <a:chExt cx="4638436" cy="1048871"/>
          </a:xfrm>
        </p:grpSpPr>
        <p:sp>
          <p:nvSpPr>
            <p:cNvPr id="27" name="矩形 26" descr="無用PPT原创模板，未经授权禁止商用&#10;关注公众号【無用PPT】获取更多模板&#10;联系微信：wuyppt">
              <a:extLst>
                <a:ext uri="{FF2B5EF4-FFF2-40B4-BE49-F238E27FC236}">
                  <a16:creationId xmlns:a16="http://schemas.microsoft.com/office/drawing/2014/main" id="{540A8871-D90A-47BE-9372-62229936D181}"/>
                </a:ext>
              </a:extLst>
            </p:cNvPr>
            <p:cNvSpPr/>
            <p:nvPr/>
          </p:nvSpPr>
          <p:spPr>
            <a:xfrm>
              <a:off x="7442706" y="373481"/>
              <a:ext cx="95534" cy="104887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descr="無用PPT原创模板，未经授权禁止商用&#10;关注公众号【無用PPT】获取更多模板&#10;联系微信：wuyppt">
              <a:extLst>
                <a:ext uri="{FF2B5EF4-FFF2-40B4-BE49-F238E27FC236}">
                  <a16:creationId xmlns:a16="http://schemas.microsoft.com/office/drawing/2014/main" id="{29C373CF-E235-45EA-A789-BBE2BBA000AC}"/>
                </a:ext>
              </a:extLst>
            </p:cNvPr>
            <p:cNvSpPr/>
            <p:nvPr/>
          </p:nvSpPr>
          <p:spPr>
            <a:xfrm>
              <a:off x="7538241" y="428003"/>
              <a:ext cx="4542901" cy="939823"/>
            </a:xfrm>
            <a:prstGeom prst="rect">
              <a:avLst/>
            </a:prstGeom>
          </p:spPr>
          <p:txBody>
            <a:bodyPr vert="horz" wrap="square">
              <a:spAutoFit/>
            </a:bodyPr>
            <a:lstStyle/>
            <a:p>
              <a:r>
                <a:rPr lang="zh-CN" altLang="en-US" sz="3200" kern="2500" dirty="0">
                  <a:solidFill>
                    <a:srgbClr val="FF0000"/>
                  </a:solidFill>
                  <a:latin typeface="思源宋体 CN Heavy" panose="02020900000000000000" pitchFamily="18" charset="-122"/>
                  <a:ea typeface="思源宋体 CN Heavy" panose="02020900000000000000" pitchFamily="18" charset="-122"/>
                </a:rPr>
                <a:t>计分规则</a:t>
              </a:r>
              <a:endParaRPr lang="en-US" altLang="zh-CN" sz="3200" kern="2500" dirty="0">
                <a:solidFill>
                  <a:srgbClr val="FF0000"/>
                </a:solidFill>
                <a:latin typeface="思源宋体 CN Heavy" panose="02020900000000000000" pitchFamily="18" charset="-122"/>
                <a:ea typeface="思源宋体 CN Heavy" panose="02020900000000000000" pitchFamily="18" charset="-122"/>
              </a:endParaRPr>
            </a:p>
          </p:txBody>
        </p:sp>
      </p:grpSp>
    </p:spTree>
    <p:extLst>
      <p:ext uri="{BB962C8B-B14F-4D97-AF65-F5344CB8AC3E}">
        <p14:creationId xmlns:p14="http://schemas.microsoft.com/office/powerpoint/2010/main" val="4172883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descr="無用PPT原创模板，未经授权禁止商用&#10;关注公众号【無用PPT】获取更多模板&#10;联系微信：wuyppt">
            <a:extLst>
              <a:ext uri="{FF2B5EF4-FFF2-40B4-BE49-F238E27FC236}">
                <a16:creationId xmlns:a16="http://schemas.microsoft.com/office/drawing/2014/main" id="{91C75CA6-FEBD-4458-A161-D28D67EB5DF4}"/>
              </a:ext>
            </a:extLst>
          </p:cNvPr>
          <p:cNvSpPr/>
          <p:nvPr/>
        </p:nvSpPr>
        <p:spPr>
          <a:xfrm>
            <a:off x="5407843" y="3188267"/>
            <a:ext cx="5573602" cy="769441"/>
          </a:xfrm>
          <a:prstGeom prst="rect">
            <a:avLst/>
          </a:prstGeom>
        </p:spPr>
        <p:txBody>
          <a:bodyPr vert="horz" wrap="square">
            <a:spAutoFit/>
          </a:bodyPr>
          <a:lstStyle/>
          <a:p>
            <a:r>
              <a:rPr lang="zh-CN" altLang="en-US" sz="4400" i="1" kern="2500" spc="600" dirty="0">
                <a:solidFill>
                  <a:srgbClr val="C00000"/>
                </a:solidFill>
                <a:latin typeface="思源宋体 CN Heavy" panose="02020900000000000000" pitchFamily="18" charset="-122"/>
                <a:ea typeface="思源宋体 CN Heavy" panose="02020900000000000000" pitchFamily="18" charset="-122"/>
              </a:rPr>
              <a:t>感悟</a:t>
            </a:r>
          </a:p>
        </p:txBody>
      </p:sp>
      <p:sp>
        <p:nvSpPr>
          <p:cNvPr id="7" name="矩形 6" descr="無用PPT原创模板，未经授权禁止商用&#10;关注公众号【無用PPT】获取更多模板&#10;联系微信：wuyppt">
            <a:extLst>
              <a:ext uri="{FF2B5EF4-FFF2-40B4-BE49-F238E27FC236}">
                <a16:creationId xmlns:a16="http://schemas.microsoft.com/office/drawing/2014/main" id="{CD4DD290-6FD8-4B42-8EBA-095ED7F6FAE6}"/>
              </a:ext>
            </a:extLst>
          </p:cNvPr>
          <p:cNvSpPr/>
          <p:nvPr/>
        </p:nvSpPr>
        <p:spPr>
          <a:xfrm>
            <a:off x="5407843" y="3102802"/>
            <a:ext cx="5607989" cy="769441"/>
          </a:xfrm>
          <a:prstGeom prst="rect">
            <a:avLst/>
          </a:prstGeom>
        </p:spPr>
        <p:txBody>
          <a:bodyPr vert="horz" wrap="square">
            <a:spAutoFit/>
          </a:bodyPr>
          <a:lstStyle/>
          <a:p>
            <a:r>
              <a:rPr lang="zh-CN" altLang="en-US" sz="4400" i="1" kern="2500" spc="600" dirty="0">
                <a:solidFill>
                  <a:srgbClr val="FF0000"/>
                </a:solidFill>
                <a:latin typeface="思源宋体 CN Heavy" panose="02020900000000000000" pitchFamily="18" charset="-122"/>
                <a:ea typeface="思源宋体 CN Heavy" panose="02020900000000000000" pitchFamily="18" charset="-122"/>
              </a:rPr>
              <a:t>感悟</a:t>
            </a:r>
          </a:p>
        </p:txBody>
      </p:sp>
      <p:sp>
        <p:nvSpPr>
          <p:cNvPr id="2" name="椭圆 1" descr="無用PPT原创模板，未经授权禁止商用&#10;关注公众号【無用PPT】获取更多模板&#10;联系微信：wuyppt">
            <a:extLst>
              <a:ext uri="{FF2B5EF4-FFF2-40B4-BE49-F238E27FC236}">
                <a16:creationId xmlns:a16="http://schemas.microsoft.com/office/drawing/2014/main" id="{F79CEDFA-1AF8-4BA4-AFFD-D78CDB3D9A04}"/>
              </a:ext>
            </a:extLst>
          </p:cNvPr>
          <p:cNvSpPr/>
          <p:nvPr/>
        </p:nvSpPr>
        <p:spPr>
          <a:xfrm>
            <a:off x="2244037" y="-459476"/>
            <a:ext cx="7776951" cy="7776951"/>
          </a:xfrm>
          <a:prstGeom prst="ellipse">
            <a:avLst/>
          </a:prstGeom>
          <a:noFill/>
          <a:ln w="127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descr="無用PPT原创模板，未经授权禁止商用&#10;关注公众号【無用PPT】获取更多模板&#10;联系微信：wuyppt">
            <a:extLst>
              <a:ext uri="{FF2B5EF4-FFF2-40B4-BE49-F238E27FC236}">
                <a16:creationId xmlns:a16="http://schemas.microsoft.com/office/drawing/2014/main" id="{EEC3D88F-BD4E-44D7-B008-3E5B54006B32}"/>
              </a:ext>
            </a:extLst>
          </p:cNvPr>
          <p:cNvSpPr/>
          <p:nvPr/>
        </p:nvSpPr>
        <p:spPr>
          <a:xfrm>
            <a:off x="2655746" y="1368186"/>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椭圆 3" descr="無用PPT原创模板，未经授权禁止商用&#10;关注公众号【無用PPT】获取更多模板&#10;联系微信：wuyppt">
            <a:extLst>
              <a:ext uri="{FF2B5EF4-FFF2-40B4-BE49-F238E27FC236}">
                <a16:creationId xmlns:a16="http://schemas.microsoft.com/office/drawing/2014/main" id="{3C631669-E38A-4068-9766-AB461C490117}"/>
              </a:ext>
            </a:extLst>
          </p:cNvPr>
          <p:cNvSpPr/>
          <p:nvPr/>
        </p:nvSpPr>
        <p:spPr>
          <a:xfrm>
            <a:off x="9140707" y="957618"/>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descr="無用PPT原创模板，未经授权禁止商用&#10;关注公众号【無用PPT】获取更多模板&#10;联系微信：wuyppt">
            <a:extLst>
              <a:ext uri="{FF2B5EF4-FFF2-40B4-BE49-F238E27FC236}">
                <a16:creationId xmlns:a16="http://schemas.microsoft.com/office/drawing/2014/main" id="{50351872-4349-4B79-8AA2-24950DDDF7AF}"/>
              </a:ext>
            </a:extLst>
          </p:cNvPr>
          <p:cNvSpPr/>
          <p:nvPr/>
        </p:nvSpPr>
        <p:spPr>
          <a:xfrm>
            <a:off x="9219180" y="5311253"/>
            <a:ext cx="369332" cy="369332"/>
          </a:xfrm>
          <a:prstGeom prst="ellipse">
            <a:avLst/>
          </a:prstGeom>
          <a:solidFill>
            <a:srgbClr val="FF0000"/>
          </a:solidFill>
          <a:ln>
            <a:noFill/>
          </a:ln>
          <a:effectLst>
            <a:outerShdw blurRad="177800" sx="98000" sy="98000" algn="ctr" rotWithShape="0">
              <a:srgbClr val="FF0000">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descr="無用PPT原创模板，未经授权禁止商用&#10;关注公众号【無用PPT】获取更多模板&#10;联系微信：wuyppt">
            <a:extLst>
              <a:ext uri="{FF2B5EF4-FFF2-40B4-BE49-F238E27FC236}">
                <a16:creationId xmlns:a16="http://schemas.microsoft.com/office/drawing/2014/main" id="{868F7E59-E377-4F3C-8850-5DEC2248C780}"/>
              </a:ext>
            </a:extLst>
          </p:cNvPr>
          <p:cNvSpPr/>
          <p:nvPr/>
        </p:nvSpPr>
        <p:spPr>
          <a:xfrm>
            <a:off x="5407843" y="3017337"/>
            <a:ext cx="5573602" cy="769441"/>
          </a:xfrm>
          <a:prstGeom prst="rect">
            <a:avLst/>
          </a:prstGeom>
        </p:spPr>
        <p:txBody>
          <a:bodyPr vert="horz" wrap="square">
            <a:spAutoFit/>
          </a:bodyPr>
          <a:lstStyle/>
          <a:p>
            <a:r>
              <a:rPr lang="zh-CN" altLang="en-US" sz="4400" i="1" kern="2500" spc="600" dirty="0">
                <a:solidFill>
                  <a:schemeClr val="bg1"/>
                </a:solidFill>
                <a:latin typeface="思源宋体 CN Heavy" panose="02020900000000000000" pitchFamily="18" charset="-122"/>
                <a:ea typeface="思源宋体 CN Heavy" panose="02020900000000000000" pitchFamily="18" charset="-122"/>
              </a:rPr>
              <a:t>感悟</a:t>
            </a:r>
            <a:endParaRPr lang="en-US" altLang="zh-CN" sz="4400" i="1" kern="2500" spc="600" dirty="0">
              <a:solidFill>
                <a:schemeClr val="bg1"/>
              </a:solidFill>
              <a:latin typeface="思源宋体 CN Heavy" panose="02020900000000000000" pitchFamily="18" charset="-122"/>
              <a:ea typeface="思源宋体 CN Heavy" panose="02020900000000000000" pitchFamily="18" charset="-122"/>
            </a:endParaRPr>
          </a:p>
        </p:txBody>
      </p:sp>
      <p:sp>
        <p:nvSpPr>
          <p:cNvPr id="9" name="矩形 8" descr="無用PPT原创模板，未经授权禁止商用&#10;关注公众号【無用PPT】获取更多模板&#10;联系微信：wuyppt">
            <a:extLst>
              <a:ext uri="{FF2B5EF4-FFF2-40B4-BE49-F238E27FC236}">
                <a16:creationId xmlns:a16="http://schemas.microsoft.com/office/drawing/2014/main" id="{3418634D-F1B4-4E94-81C8-D0D67EAEE21F}"/>
              </a:ext>
            </a:extLst>
          </p:cNvPr>
          <p:cNvSpPr/>
          <p:nvPr/>
        </p:nvSpPr>
        <p:spPr>
          <a:xfrm>
            <a:off x="5358932" y="1679657"/>
            <a:ext cx="1547157" cy="646331"/>
          </a:xfrm>
          <a:prstGeom prst="rect">
            <a:avLst/>
          </a:prstGeom>
        </p:spPr>
        <p:txBody>
          <a:bodyPr vert="horz" wrap="square">
            <a:spAutoFit/>
          </a:bodyPr>
          <a:lstStyle/>
          <a:p>
            <a:pPr algn="ctr"/>
            <a:r>
              <a:rPr lang="en-US" altLang="zh-CN" sz="3600" i="1" kern="2500" spc="600" dirty="0">
                <a:solidFill>
                  <a:schemeClr val="bg1"/>
                </a:solidFill>
                <a:latin typeface="思源宋体 CN Heavy" panose="02020900000000000000" pitchFamily="18" charset="-122"/>
                <a:ea typeface="思源宋体 CN Heavy" panose="02020900000000000000" pitchFamily="18" charset="-122"/>
              </a:rPr>
              <a:t>02</a:t>
            </a:r>
          </a:p>
        </p:txBody>
      </p:sp>
      <p:sp>
        <p:nvSpPr>
          <p:cNvPr id="10" name="矩形 9" descr="無用PPT原创模板，未经授权禁止商用&#10;关注公众号【無用PPT】获取更多模板&#10;联系微信：wuyppt">
            <a:extLst>
              <a:ext uri="{FF2B5EF4-FFF2-40B4-BE49-F238E27FC236}">
                <a16:creationId xmlns:a16="http://schemas.microsoft.com/office/drawing/2014/main" id="{B5B5BC6B-48C0-40A6-9B91-65D1EDDD11B2}"/>
              </a:ext>
            </a:extLst>
          </p:cNvPr>
          <p:cNvSpPr/>
          <p:nvPr/>
        </p:nvSpPr>
        <p:spPr>
          <a:xfrm>
            <a:off x="6059487" y="5174828"/>
            <a:ext cx="649942" cy="830997"/>
          </a:xfrm>
          <a:prstGeom prst="rect">
            <a:avLst/>
          </a:prstGeom>
        </p:spPr>
        <p:txBody>
          <a:bodyPr vert="horz" wrap="square">
            <a:spAutoFit/>
          </a:bodyPr>
          <a:lstStyle/>
          <a:p>
            <a:pPr algn="ctr"/>
            <a:r>
              <a:rPr lang="zh-CN" altLang="en-US" sz="4800" kern="2500" spc="600" dirty="0">
                <a:solidFill>
                  <a:schemeClr val="bg1"/>
                </a:solidFill>
                <a:latin typeface="思源宋体 CN Heavy" panose="02020900000000000000" pitchFamily="18" charset="-122"/>
                <a:ea typeface="思源宋体 CN Heavy" panose="02020900000000000000" pitchFamily="18" charset="-122"/>
              </a:rPr>
              <a:t>。</a:t>
            </a:r>
            <a:endParaRPr lang="en-US" altLang="zh-CN" sz="4800" kern="2500" spc="600" dirty="0">
              <a:solidFill>
                <a:schemeClr val="bg1"/>
              </a:solidFill>
              <a:latin typeface="思源宋体 CN Heavy" panose="02020900000000000000" pitchFamily="18" charset="-122"/>
              <a:ea typeface="思源宋体 CN Heavy" panose="02020900000000000000" pitchFamily="18" charset="-122"/>
            </a:endParaRPr>
          </a:p>
        </p:txBody>
      </p:sp>
    </p:spTree>
    <p:extLst>
      <p:ext uri="{BB962C8B-B14F-4D97-AF65-F5344CB8AC3E}">
        <p14:creationId xmlns:p14="http://schemas.microsoft.com/office/powerpoint/2010/main" val="1197799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形状 17" descr="無用PPT原创模板，未经授权禁止商用&#10;关注公众号【無用PPT】获取更多模板&#10;联系微信：wuyppt">
            <a:extLst>
              <a:ext uri="{FF2B5EF4-FFF2-40B4-BE49-F238E27FC236}">
                <a16:creationId xmlns:a16="http://schemas.microsoft.com/office/drawing/2014/main" id="{7C5C7169-DA99-4FF5-A6AC-58C857B1B50C}"/>
              </a:ext>
            </a:extLst>
          </p:cNvPr>
          <p:cNvSpPr/>
          <p:nvPr/>
        </p:nvSpPr>
        <p:spPr>
          <a:xfrm rot="11291680">
            <a:off x="3382467" y="4858057"/>
            <a:ext cx="7549749" cy="1852699"/>
          </a:xfrm>
          <a:custGeom>
            <a:avLst/>
            <a:gdLst>
              <a:gd name="connsiteX0" fmla="*/ 6171726 w 7549749"/>
              <a:gd name="connsiteY0" fmla="*/ 1027174 h 1852699"/>
              <a:gd name="connsiteX1" fmla="*/ 468646 w 7549749"/>
              <a:gd name="connsiteY1" fmla="*/ 1848459 h 1852699"/>
              <a:gd name="connsiteX2" fmla="*/ 4240 w 7549749"/>
              <a:gd name="connsiteY2" fmla="*/ 1500972 h 1852699"/>
              <a:gd name="connsiteX3" fmla="*/ 351728 w 7549749"/>
              <a:gd name="connsiteY3" fmla="*/ 1036566 h 1852699"/>
              <a:gd name="connsiteX4" fmla="*/ 7549749 w 7549749"/>
              <a:gd name="connsiteY4" fmla="*/ 0 h 1852699"/>
              <a:gd name="connsiteX5" fmla="*/ 6171726 w 7549749"/>
              <a:gd name="connsiteY5" fmla="*/ 1027174 h 1852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49749" h="1852699">
                <a:moveTo>
                  <a:pt x="6171726" y="1027174"/>
                </a:moveTo>
                <a:lnTo>
                  <a:pt x="468646" y="1848459"/>
                </a:lnTo>
                <a:cubicBezTo>
                  <a:pt x="244448" y="1880745"/>
                  <a:pt x="36527" y="1725170"/>
                  <a:pt x="4240" y="1500972"/>
                </a:cubicBezTo>
                <a:cubicBezTo>
                  <a:pt x="-28046" y="1276774"/>
                  <a:pt x="127529" y="1068853"/>
                  <a:pt x="351728" y="1036566"/>
                </a:cubicBezTo>
                <a:lnTo>
                  <a:pt x="7549749" y="0"/>
                </a:lnTo>
                <a:lnTo>
                  <a:pt x="6171726" y="1027174"/>
                </a:lnTo>
                <a:close/>
              </a:path>
            </a:pathLst>
          </a:cu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descr="無用PPT原创模板，未经授权禁止商用&#10;关注公众号【無用PPT】获取更多模板&#10;联系微信：wuyppt">
            <a:extLst>
              <a:ext uri="{FF2B5EF4-FFF2-40B4-BE49-F238E27FC236}">
                <a16:creationId xmlns:a16="http://schemas.microsoft.com/office/drawing/2014/main" id="{E7A62C4E-761C-43C0-A1BA-35781E130737}"/>
              </a:ext>
            </a:extLst>
          </p:cNvPr>
          <p:cNvGrpSpPr/>
          <p:nvPr/>
        </p:nvGrpSpPr>
        <p:grpSpPr>
          <a:xfrm>
            <a:off x="653849" y="1181670"/>
            <a:ext cx="4985046" cy="4985046"/>
            <a:chOff x="867335" y="1198210"/>
            <a:chExt cx="4585447" cy="4585447"/>
          </a:xfrm>
        </p:grpSpPr>
        <p:pic>
          <p:nvPicPr>
            <p:cNvPr id="3" name="图片占位符 4">
              <a:extLst>
                <a:ext uri="{FF2B5EF4-FFF2-40B4-BE49-F238E27FC236}">
                  <a16:creationId xmlns:a16="http://schemas.microsoft.com/office/drawing/2014/main" id="{BA188660-A84B-4C4D-8632-31BA1FEA7B36}"/>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Effect>
                        <a14:brightnessContrast contrast="20000"/>
                      </a14:imgEffect>
                    </a14:imgLayer>
                  </a14:imgProps>
                </a:ext>
                <a:ext uri="{28A0092B-C50C-407E-A947-70E740481C1C}">
                  <a14:useLocalDpi xmlns:a14="http://schemas.microsoft.com/office/drawing/2010/main" val="0"/>
                </a:ext>
              </a:extLst>
            </a:blip>
            <a:srcRect/>
            <a:stretch>
              <a:fillRect/>
            </a:stretch>
          </p:blipFill>
          <p:spPr>
            <a:xfrm flipH="1">
              <a:off x="1339404" y="1670279"/>
              <a:ext cx="3641307" cy="3641307"/>
            </a:xfrm>
            <a:prstGeom prst="ellipse">
              <a:avLst/>
            </a:prstGeom>
          </p:spPr>
        </p:pic>
        <p:sp>
          <p:nvSpPr>
            <p:cNvPr id="4" name="圆: 空心 3">
              <a:extLst>
                <a:ext uri="{FF2B5EF4-FFF2-40B4-BE49-F238E27FC236}">
                  <a16:creationId xmlns:a16="http://schemas.microsoft.com/office/drawing/2014/main" id="{A1065707-316C-4D45-8228-98A4B0D3E1F5}"/>
                </a:ext>
              </a:extLst>
            </p:cNvPr>
            <p:cNvSpPr/>
            <p:nvPr/>
          </p:nvSpPr>
          <p:spPr>
            <a:xfrm>
              <a:off x="867335" y="1198210"/>
              <a:ext cx="4585447" cy="4585447"/>
            </a:xfrm>
            <a:prstGeom prst="donut">
              <a:avLst>
                <a:gd name="adj" fmla="val 7844"/>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9" name="任意多边形: 形状 8" descr="無用PPT原创模板，未经授权禁止商用&#10;关注公众号【無用PPT】获取更多模板&#10;联系微信：wuyppt">
            <a:extLst>
              <a:ext uri="{FF2B5EF4-FFF2-40B4-BE49-F238E27FC236}">
                <a16:creationId xmlns:a16="http://schemas.microsoft.com/office/drawing/2014/main" id="{BB418DC9-2FC1-45F2-950F-724168D399BA}"/>
              </a:ext>
            </a:extLst>
          </p:cNvPr>
          <p:cNvSpPr/>
          <p:nvPr/>
        </p:nvSpPr>
        <p:spPr>
          <a:xfrm rot="7513364">
            <a:off x="-406313" y="1680562"/>
            <a:ext cx="5016651" cy="2508326"/>
          </a:xfrm>
          <a:custGeom>
            <a:avLst/>
            <a:gdLst>
              <a:gd name="connsiteX0" fmla="*/ 0 w 4585448"/>
              <a:gd name="connsiteY0" fmla="*/ 0 h 2292724"/>
              <a:gd name="connsiteX1" fmla="*/ 359682 w 4585448"/>
              <a:gd name="connsiteY1" fmla="*/ 0 h 2292724"/>
              <a:gd name="connsiteX2" fmla="*/ 2292723 w 4585448"/>
              <a:gd name="connsiteY2" fmla="*/ 1933041 h 2292724"/>
              <a:gd name="connsiteX3" fmla="*/ 4225764 w 4585448"/>
              <a:gd name="connsiteY3" fmla="*/ 0 h 2292724"/>
              <a:gd name="connsiteX4" fmla="*/ 4585448 w 4585448"/>
              <a:gd name="connsiteY4" fmla="*/ 0 h 2292724"/>
              <a:gd name="connsiteX5" fmla="*/ 2292724 w 4585448"/>
              <a:gd name="connsiteY5" fmla="*/ 2292724 h 2292724"/>
              <a:gd name="connsiteX6" fmla="*/ 0 w 4585448"/>
              <a:gd name="connsiteY6" fmla="*/ 0 h 229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85448" h="2292724">
                <a:moveTo>
                  <a:pt x="0" y="0"/>
                </a:moveTo>
                <a:lnTo>
                  <a:pt x="359682" y="0"/>
                </a:lnTo>
                <a:cubicBezTo>
                  <a:pt x="359682" y="1067589"/>
                  <a:pt x="1225134" y="1933041"/>
                  <a:pt x="2292723" y="1933041"/>
                </a:cubicBezTo>
                <a:cubicBezTo>
                  <a:pt x="3360312" y="1933041"/>
                  <a:pt x="4225764" y="1067589"/>
                  <a:pt x="4225764" y="0"/>
                </a:cubicBezTo>
                <a:lnTo>
                  <a:pt x="4585448" y="0"/>
                </a:lnTo>
                <a:cubicBezTo>
                  <a:pt x="4585448" y="1266237"/>
                  <a:pt x="3558961" y="2292724"/>
                  <a:pt x="2292724" y="2292724"/>
                </a:cubicBezTo>
                <a:cubicBezTo>
                  <a:pt x="1026487" y="2292724"/>
                  <a:pt x="0" y="1266237"/>
                  <a:pt x="0" y="0"/>
                </a:cubicBezTo>
                <a:close/>
              </a:path>
            </a:pathLst>
          </a:cu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48" descr="無用PPT原创模板，未经授权禁止商用&#10;关注公众号【無用PPT】获取更多模板&#10;联系微信：wuyppt">
            <a:extLst>
              <a:ext uri="{FF2B5EF4-FFF2-40B4-BE49-F238E27FC236}">
                <a16:creationId xmlns:a16="http://schemas.microsoft.com/office/drawing/2014/main" id="{2CEBDA20-F725-42E8-A095-A9178D678268}"/>
              </a:ext>
            </a:extLst>
          </p:cNvPr>
          <p:cNvSpPr>
            <a:spLocks noEditPoints="1"/>
          </p:cNvSpPr>
          <p:nvPr/>
        </p:nvSpPr>
        <p:spPr bwMode="auto">
          <a:xfrm>
            <a:off x="10325679" y="5558270"/>
            <a:ext cx="374650" cy="371475"/>
          </a:xfrm>
          <a:custGeom>
            <a:avLst/>
            <a:gdLst>
              <a:gd name="T0" fmla="*/ 100 w 100"/>
              <a:gd name="T1" fmla="*/ 39 h 99"/>
              <a:gd name="T2" fmla="*/ 63 w 100"/>
              <a:gd name="T3" fmla="*/ 78 h 99"/>
              <a:gd name="T4" fmla="*/ 33 w 100"/>
              <a:gd name="T5" fmla="*/ 99 h 99"/>
              <a:gd name="T6" fmla="*/ 0 w 100"/>
              <a:gd name="T7" fmla="*/ 66 h 99"/>
              <a:gd name="T8" fmla="*/ 21 w 100"/>
              <a:gd name="T9" fmla="*/ 36 h 99"/>
              <a:gd name="T10" fmla="*/ 60 w 100"/>
              <a:gd name="T11" fmla="*/ 0 h 99"/>
              <a:gd name="T12" fmla="*/ 100 w 100"/>
              <a:gd name="T13" fmla="*/ 39 h 99"/>
              <a:gd name="T14" fmla="*/ 0 w 100"/>
              <a:gd name="T15" fmla="*/ 12 h 99"/>
              <a:gd name="T16" fmla="*/ 11 w 100"/>
              <a:gd name="T17" fmla="*/ 1 h 99"/>
              <a:gd name="T18" fmla="*/ 22 w 100"/>
              <a:gd name="T19" fmla="*/ 12 h 99"/>
              <a:gd name="T20" fmla="*/ 11 w 100"/>
              <a:gd name="T21" fmla="*/ 23 h 99"/>
              <a:gd name="T22" fmla="*/ 0 w 100"/>
              <a:gd name="T23" fmla="*/ 12 h 99"/>
              <a:gd name="T24" fmla="*/ 5 w 100"/>
              <a:gd name="T25" fmla="*/ 12 h 99"/>
              <a:gd name="T26" fmla="*/ 11 w 100"/>
              <a:gd name="T27" fmla="*/ 18 h 99"/>
              <a:gd name="T28" fmla="*/ 17 w 100"/>
              <a:gd name="T29" fmla="*/ 12 h 99"/>
              <a:gd name="T30" fmla="*/ 11 w 100"/>
              <a:gd name="T31" fmla="*/ 6 h 99"/>
              <a:gd name="T32" fmla="*/ 5 w 100"/>
              <a:gd name="T33" fmla="*/ 12 h 99"/>
              <a:gd name="T34" fmla="*/ 52 w 100"/>
              <a:gd name="T35" fmla="*/ 77 h 99"/>
              <a:gd name="T36" fmla="*/ 22 w 100"/>
              <a:gd name="T37" fmla="*/ 48 h 99"/>
              <a:gd name="T38" fmla="*/ 11 w 100"/>
              <a:gd name="T39" fmla="*/ 66 h 99"/>
              <a:gd name="T40" fmla="*/ 33 w 100"/>
              <a:gd name="T41" fmla="*/ 88 h 99"/>
              <a:gd name="T42" fmla="*/ 52 w 100"/>
              <a:gd name="T43" fmla="*/ 77 h 99"/>
              <a:gd name="T44" fmla="*/ 88 w 100"/>
              <a:gd name="T45" fmla="*/ 39 h 99"/>
              <a:gd name="T46" fmla="*/ 60 w 100"/>
              <a:gd name="T47" fmla="*/ 12 h 99"/>
              <a:gd name="T48" fmla="*/ 33 w 100"/>
              <a:gd name="T49" fmla="*/ 34 h 99"/>
              <a:gd name="T50" fmla="*/ 66 w 100"/>
              <a:gd name="T51" fmla="*/ 66 h 99"/>
              <a:gd name="T52" fmla="*/ 88 w 100"/>
              <a:gd name="T53" fmla="*/ 39 h 99"/>
              <a:gd name="T54" fmla="*/ 55 w 100"/>
              <a:gd name="T55" fmla="*/ 66 h 99"/>
              <a:gd name="T56" fmla="*/ 33 w 100"/>
              <a:gd name="T57" fmla="*/ 45 h 99"/>
              <a:gd name="T58" fmla="*/ 55 w 100"/>
              <a:gd name="T59" fmla="*/ 6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0" h="99">
                <a:moveTo>
                  <a:pt x="100" y="39"/>
                </a:moveTo>
                <a:cubicBezTo>
                  <a:pt x="100" y="60"/>
                  <a:pt x="84" y="77"/>
                  <a:pt x="63" y="78"/>
                </a:cubicBezTo>
                <a:cubicBezTo>
                  <a:pt x="59" y="91"/>
                  <a:pt x="47" y="99"/>
                  <a:pt x="33" y="99"/>
                </a:cubicBezTo>
                <a:cubicBezTo>
                  <a:pt x="15" y="99"/>
                  <a:pt x="0" y="84"/>
                  <a:pt x="0" y="66"/>
                </a:cubicBezTo>
                <a:cubicBezTo>
                  <a:pt x="0" y="53"/>
                  <a:pt x="9" y="41"/>
                  <a:pt x="21" y="36"/>
                </a:cubicBezTo>
                <a:cubicBezTo>
                  <a:pt x="23" y="16"/>
                  <a:pt x="40" y="0"/>
                  <a:pt x="60" y="0"/>
                </a:cubicBezTo>
                <a:cubicBezTo>
                  <a:pt x="82" y="0"/>
                  <a:pt x="100" y="18"/>
                  <a:pt x="100" y="39"/>
                </a:cubicBezTo>
                <a:close/>
                <a:moveTo>
                  <a:pt x="0" y="12"/>
                </a:moveTo>
                <a:cubicBezTo>
                  <a:pt x="0" y="6"/>
                  <a:pt x="5" y="1"/>
                  <a:pt x="11" y="1"/>
                </a:cubicBezTo>
                <a:cubicBezTo>
                  <a:pt x="17" y="1"/>
                  <a:pt x="22" y="6"/>
                  <a:pt x="22" y="12"/>
                </a:cubicBezTo>
                <a:cubicBezTo>
                  <a:pt x="22" y="18"/>
                  <a:pt x="17" y="23"/>
                  <a:pt x="11" y="23"/>
                </a:cubicBezTo>
                <a:cubicBezTo>
                  <a:pt x="5" y="23"/>
                  <a:pt x="0" y="18"/>
                  <a:pt x="0" y="12"/>
                </a:cubicBezTo>
                <a:close/>
                <a:moveTo>
                  <a:pt x="5" y="12"/>
                </a:moveTo>
                <a:cubicBezTo>
                  <a:pt x="5" y="15"/>
                  <a:pt x="8" y="18"/>
                  <a:pt x="11" y="18"/>
                </a:cubicBezTo>
                <a:cubicBezTo>
                  <a:pt x="15" y="18"/>
                  <a:pt x="17" y="15"/>
                  <a:pt x="17" y="12"/>
                </a:cubicBezTo>
                <a:cubicBezTo>
                  <a:pt x="17" y="8"/>
                  <a:pt x="15" y="6"/>
                  <a:pt x="11" y="6"/>
                </a:cubicBezTo>
                <a:cubicBezTo>
                  <a:pt x="8" y="6"/>
                  <a:pt x="5" y="8"/>
                  <a:pt x="5" y="12"/>
                </a:cubicBezTo>
                <a:close/>
                <a:moveTo>
                  <a:pt x="52" y="77"/>
                </a:moveTo>
                <a:cubicBezTo>
                  <a:pt x="37" y="74"/>
                  <a:pt x="25" y="62"/>
                  <a:pt x="22" y="48"/>
                </a:cubicBezTo>
                <a:cubicBezTo>
                  <a:pt x="15" y="51"/>
                  <a:pt x="11" y="58"/>
                  <a:pt x="11" y="66"/>
                </a:cubicBezTo>
                <a:cubicBezTo>
                  <a:pt x="11" y="78"/>
                  <a:pt x="21" y="88"/>
                  <a:pt x="33" y="88"/>
                </a:cubicBezTo>
                <a:cubicBezTo>
                  <a:pt x="41" y="88"/>
                  <a:pt x="48" y="84"/>
                  <a:pt x="52" y="77"/>
                </a:cubicBezTo>
                <a:close/>
                <a:moveTo>
                  <a:pt x="88" y="39"/>
                </a:moveTo>
                <a:cubicBezTo>
                  <a:pt x="88" y="24"/>
                  <a:pt x="75" y="12"/>
                  <a:pt x="60" y="12"/>
                </a:cubicBezTo>
                <a:cubicBezTo>
                  <a:pt x="47" y="12"/>
                  <a:pt x="36" y="21"/>
                  <a:pt x="33" y="34"/>
                </a:cubicBezTo>
                <a:cubicBezTo>
                  <a:pt x="51" y="34"/>
                  <a:pt x="65" y="48"/>
                  <a:pt x="66" y="66"/>
                </a:cubicBezTo>
                <a:cubicBezTo>
                  <a:pt x="78" y="64"/>
                  <a:pt x="88" y="52"/>
                  <a:pt x="88" y="39"/>
                </a:cubicBezTo>
                <a:close/>
                <a:moveTo>
                  <a:pt x="55" y="66"/>
                </a:moveTo>
                <a:cubicBezTo>
                  <a:pt x="55" y="54"/>
                  <a:pt x="45" y="45"/>
                  <a:pt x="33" y="45"/>
                </a:cubicBezTo>
                <a:cubicBezTo>
                  <a:pt x="35" y="55"/>
                  <a:pt x="44" y="64"/>
                  <a:pt x="55" y="6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矩形 22" descr="無用PPT原创模板，未经授权禁止商用&#10;关注公众号【無用PPT】获取更多模板&#10;联系微信：wuyppt">
            <a:extLst>
              <a:ext uri="{FF2B5EF4-FFF2-40B4-BE49-F238E27FC236}">
                <a16:creationId xmlns:a16="http://schemas.microsoft.com/office/drawing/2014/main" id="{D1C99CF4-EC1C-47CC-AB5B-7A1920361FCA}"/>
              </a:ext>
            </a:extLst>
          </p:cNvPr>
          <p:cNvSpPr/>
          <p:nvPr/>
        </p:nvSpPr>
        <p:spPr>
          <a:xfrm>
            <a:off x="7451615" y="1037514"/>
            <a:ext cx="3207945" cy="646331"/>
          </a:xfrm>
          <a:prstGeom prst="rect">
            <a:avLst/>
          </a:prstGeom>
        </p:spPr>
        <p:txBody>
          <a:bodyPr vert="horz" wrap="square">
            <a:spAutoFit/>
          </a:bodyPr>
          <a:lstStyle/>
          <a:p>
            <a:r>
              <a:rPr lang="zh-CN" altLang="en-US" sz="3600" i="1" kern="2500" dirty="0">
                <a:solidFill>
                  <a:srgbClr val="FF0000"/>
                </a:solidFill>
                <a:latin typeface="思源宋体 CN Heavy" panose="02020900000000000000" pitchFamily="18" charset="-122"/>
                <a:ea typeface="思源宋体 CN Heavy" panose="02020900000000000000" pitchFamily="18" charset="-122"/>
              </a:rPr>
              <a:t>游戏</a:t>
            </a:r>
            <a:r>
              <a:rPr lang="zh-CN" altLang="en-US" sz="3600" i="1" kern="2500" dirty="0">
                <a:latin typeface="思源宋体 CN Heavy" panose="02020900000000000000" pitchFamily="18" charset="-122"/>
                <a:ea typeface="思源宋体 CN Heavy" panose="02020900000000000000" pitchFamily="18" charset="-122"/>
              </a:rPr>
              <a:t>感悟</a:t>
            </a:r>
            <a:endParaRPr lang="en-US" altLang="zh-CN" sz="3600" i="1" kern="2500" dirty="0">
              <a:latin typeface="思源宋体 CN Heavy" panose="02020900000000000000" pitchFamily="18" charset="-122"/>
              <a:ea typeface="思源宋体 CN Heavy" panose="02020900000000000000" pitchFamily="18" charset="-122"/>
            </a:endParaRPr>
          </a:p>
        </p:txBody>
      </p:sp>
      <p:sp>
        <p:nvSpPr>
          <p:cNvPr id="24" name="矩形 23" descr="無用PPT原创模板，未经授权禁止商用&#10;关注公众号【無用PPT】获取更多模板&#10;联系微信：wuyppt">
            <a:extLst>
              <a:ext uri="{FF2B5EF4-FFF2-40B4-BE49-F238E27FC236}">
                <a16:creationId xmlns:a16="http://schemas.microsoft.com/office/drawing/2014/main" id="{8747CF3C-8EEB-4CED-A533-F082A0948740}"/>
              </a:ext>
            </a:extLst>
          </p:cNvPr>
          <p:cNvSpPr/>
          <p:nvPr/>
        </p:nvSpPr>
        <p:spPr>
          <a:xfrm>
            <a:off x="9746502" y="1053681"/>
            <a:ext cx="95534" cy="646377"/>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descr="無用PPT原创模板，未经授权禁止商用&#10;关注公众号【無用PPT】获取更多模板&#10;联系微信：wuyppt">
            <a:extLst>
              <a:ext uri="{FF2B5EF4-FFF2-40B4-BE49-F238E27FC236}">
                <a16:creationId xmlns:a16="http://schemas.microsoft.com/office/drawing/2014/main" id="{474A60C7-8CDF-4D46-9F98-F05D4577FFC2}"/>
              </a:ext>
            </a:extLst>
          </p:cNvPr>
          <p:cNvSpPr/>
          <p:nvPr/>
        </p:nvSpPr>
        <p:spPr>
          <a:xfrm>
            <a:off x="6096000" y="1825692"/>
            <a:ext cx="5789550" cy="3372846"/>
          </a:xfrm>
          <a:prstGeom prst="rect">
            <a:avLst/>
          </a:prstGeom>
        </p:spPr>
        <p:txBody>
          <a:bodyPr wrap="square">
            <a:spAutoFit/>
          </a:bodyPr>
          <a:lstStyle/>
          <a:p>
            <a:pPr algn="just">
              <a:lnSpc>
                <a:spcPct val="150000"/>
              </a:lnSpc>
            </a:pPr>
            <a:r>
              <a:rPr lang="en-US" altLang="zh-CN" sz="1600" dirty="0">
                <a:solidFill>
                  <a:schemeClr val="tx1">
                    <a:lumMod val="95000"/>
                    <a:lumOff val="5000"/>
                  </a:schemeClr>
                </a:solidFill>
                <a:latin typeface="思源宋体 CN SemiBold" panose="02020600000000000000" pitchFamily="18" charset="-122"/>
                <a:ea typeface="思源宋体 CN SemiBold" panose="02020600000000000000" pitchFamily="18" charset="-122"/>
              </a:rPr>
              <a:t>       </a:t>
            </a:r>
            <a:r>
              <a:rPr lang="zh-CN" altLang="en-US" sz="1600" dirty="0">
                <a:solidFill>
                  <a:schemeClr val="tx1">
                    <a:lumMod val="95000"/>
                    <a:lumOff val="5000"/>
                  </a:schemeClr>
                </a:solidFill>
                <a:latin typeface="思源宋体 CN SemiBold" panose="02020600000000000000" pitchFamily="18" charset="-122"/>
                <a:ea typeface="思源宋体 CN SemiBold" panose="02020600000000000000" pitchFamily="18" charset="-122"/>
              </a:rPr>
              <a:t>游戏积分在现实中影响颇微，即便如此，在最后一轮中，我们组在出红牌与出黑牌之间也纠结了很久，对对方反水的担心和希望获得最高分的心理一起将我们往出黑的方向引导。</a:t>
            </a:r>
            <a:endParaRPr lang="en-US" altLang="zh-CN" sz="1600" dirty="0">
              <a:solidFill>
                <a:schemeClr val="tx1">
                  <a:lumMod val="95000"/>
                  <a:lumOff val="5000"/>
                </a:schemeClr>
              </a:solidFill>
              <a:latin typeface="思源宋体 CN SemiBold" panose="02020600000000000000" pitchFamily="18" charset="-122"/>
              <a:ea typeface="思源宋体 CN SemiBold" panose="02020600000000000000" pitchFamily="18" charset="-122"/>
            </a:endParaRPr>
          </a:p>
          <a:p>
            <a:pPr algn="just">
              <a:lnSpc>
                <a:spcPct val="150000"/>
              </a:lnSpc>
            </a:pPr>
            <a:r>
              <a:rPr lang="zh-CN" altLang="en-US" sz="1600" dirty="0">
                <a:solidFill>
                  <a:schemeClr val="tx1">
                    <a:lumMod val="95000"/>
                    <a:lumOff val="5000"/>
                  </a:schemeClr>
                </a:solidFill>
                <a:latin typeface="思源宋体 CN SemiBold" panose="02020600000000000000" pitchFamily="18" charset="-122"/>
                <a:ea typeface="思源宋体 CN SemiBold" panose="02020600000000000000" pitchFamily="18" charset="-122"/>
              </a:rPr>
              <a:t>       不得不说人的确是逐利的，虽然游戏规则中连取胜的条件都没有说明，我们还是不由自主地往“击败他人取得最高分”而努力，并且为了这一目标绞尽脑汁。</a:t>
            </a:r>
            <a:endParaRPr lang="en-US" altLang="zh-CN" sz="1600" dirty="0">
              <a:solidFill>
                <a:schemeClr val="tx1">
                  <a:lumMod val="95000"/>
                  <a:lumOff val="5000"/>
                </a:schemeClr>
              </a:solidFill>
              <a:latin typeface="思源宋体 CN SemiBold" panose="02020600000000000000" pitchFamily="18" charset="-122"/>
              <a:ea typeface="思源宋体 CN SemiBold" panose="02020600000000000000" pitchFamily="18" charset="-122"/>
            </a:endParaRPr>
          </a:p>
          <a:p>
            <a:pPr algn="just">
              <a:lnSpc>
                <a:spcPct val="150000"/>
              </a:lnSpc>
            </a:pPr>
            <a:r>
              <a:rPr lang="zh-CN" altLang="en-US" sz="1600" dirty="0">
                <a:solidFill>
                  <a:schemeClr val="tx1">
                    <a:lumMod val="95000"/>
                    <a:lumOff val="5000"/>
                  </a:schemeClr>
                </a:solidFill>
                <a:latin typeface="思源宋体 CN SemiBold" panose="02020600000000000000" pitchFamily="18" charset="-122"/>
                <a:ea typeface="思源宋体 CN SemiBold" panose="02020600000000000000" pitchFamily="18" charset="-122"/>
              </a:rPr>
              <a:t>       在这样低的收益下，我们都会不约而同地想到“反水”，那么，放在现实中，当我们真正面对此类选择时，我们能不能坚持原有的价值判断呢？</a:t>
            </a:r>
          </a:p>
        </p:txBody>
      </p:sp>
      <p:sp>
        <p:nvSpPr>
          <p:cNvPr id="26" name="矩形 25" descr="無用PPT原创模板，未经授权禁止商用&#10;关注公众号【無用PPT】获取更多模板&#10;联系微信：wuyppt">
            <a:extLst>
              <a:ext uri="{FF2B5EF4-FFF2-40B4-BE49-F238E27FC236}">
                <a16:creationId xmlns:a16="http://schemas.microsoft.com/office/drawing/2014/main" id="{F2B00886-983C-440A-A0A7-1363E8E7590F}"/>
              </a:ext>
            </a:extLst>
          </p:cNvPr>
          <p:cNvSpPr/>
          <p:nvPr/>
        </p:nvSpPr>
        <p:spPr>
          <a:xfrm>
            <a:off x="6636141" y="5487871"/>
            <a:ext cx="3176328" cy="418191"/>
          </a:xfrm>
          <a:prstGeom prst="rect">
            <a:avLst/>
          </a:prstGeom>
        </p:spPr>
        <p:txBody>
          <a:bodyPr wrap="square">
            <a:spAutoFit/>
          </a:bodyPr>
          <a:lstStyle/>
          <a:p>
            <a:pPr marL="171450" indent="-171450">
              <a:lnSpc>
                <a:spcPct val="150000"/>
              </a:lnSpc>
              <a:buFont typeface="Wingdings" panose="05000000000000000000" pitchFamily="2" charset="2"/>
              <a:buChar char="l"/>
            </a:pPr>
            <a:r>
              <a:rPr lang="en-US" altLang="zh-CN" sz="1600" dirty="0">
                <a:solidFill>
                  <a:schemeClr val="bg1"/>
                </a:solidFill>
                <a:latin typeface="思源宋体 CN Heavy" panose="02020900000000000000" pitchFamily="18" charset="-122"/>
                <a:ea typeface="思源宋体 CN Heavy" panose="02020900000000000000" pitchFamily="18" charset="-122"/>
              </a:rPr>
              <a:t>Things we got</a:t>
            </a:r>
          </a:p>
        </p:txBody>
      </p:sp>
      <p:sp>
        <p:nvSpPr>
          <p:cNvPr id="28" name="椭圆 27" descr="無用PPT原创模板，未经授权禁止商用&#10;关注公众号【無用PPT】获取更多模板&#10;联系微信：wuyppt">
            <a:extLst>
              <a:ext uri="{FF2B5EF4-FFF2-40B4-BE49-F238E27FC236}">
                <a16:creationId xmlns:a16="http://schemas.microsoft.com/office/drawing/2014/main" id="{C99EEAD7-863D-40C1-9579-FF46DE351BB5}"/>
              </a:ext>
            </a:extLst>
          </p:cNvPr>
          <p:cNvSpPr/>
          <p:nvPr/>
        </p:nvSpPr>
        <p:spPr>
          <a:xfrm>
            <a:off x="5507616" y="1104426"/>
            <a:ext cx="238835" cy="238835"/>
          </a:xfrm>
          <a:prstGeom prst="ellipse">
            <a:avLst/>
          </a:pr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descr="無用PPT原创模板，未经授权禁止商用&#10;关注公众号【無用PPT】获取更多模板&#10;联系微信：wuyppt">
            <a:extLst>
              <a:ext uri="{FF2B5EF4-FFF2-40B4-BE49-F238E27FC236}">
                <a16:creationId xmlns:a16="http://schemas.microsoft.com/office/drawing/2014/main" id="{1CBB1FBD-4DFC-40BB-908E-46B355421B37}"/>
              </a:ext>
            </a:extLst>
          </p:cNvPr>
          <p:cNvSpPr/>
          <p:nvPr/>
        </p:nvSpPr>
        <p:spPr>
          <a:xfrm>
            <a:off x="922169" y="6015287"/>
            <a:ext cx="151429" cy="151429"/>
          </a:xfrm>
          <a:prstGeom prst="ellipse">
            <a:avLst/>
          </a:pr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descr="無用PPT原创模板，未经授权禁止商用&#10;关注公众号【無用PPT】获取更多模板&#10;联系微信：wuyppt">
            <a:extLst>
              <a:ext uri="{FF2B5EF4-FFF2-40B4-BE49-F238E27FC236}">
                <a16:creationId xmlns:a16="http://schemas.microsoft.com/office/drawing/2014/main" id="{568A77AB-A3D7-4CAE-9063-7A3856FF7C0C}"/>
              </a:ext>
            </a:extLst>
          </p:cNvPr>
          <p:cNvSpPr/>
          <p:nvPr/>
        </p:nvSpPr>
        <p:spPr>
          <a:xfrm>
            <a:off x="653849" y="607515"/>
            <a:ext cx="369332" cy="369332"/>
          </a:xfrm>
          <a:prstGeom prst="ellipse">
            <a:avLst/>
          </a:pr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descr="無用PPT原创模板，未经授权禁止商用&#10;关注公众号【無用PPT】获取更多模板&#10;联系微信：wuyppt">
            <a:extLst>
              <a:ext uri="{FF2B5EF4-FFF2-40B4-BE49-F238E27FC236}">
                <a16:creationId xmlns:a16="http://schemas.microsoft.com/office/drawing/2014/main" id="{6F3E8C82-85BF-429C-9E3B-57C83FAA1B78}"/>
              </a:ext>
            </a:extLst>
          </p:cNvPr>
          <p:cNvPicPr>
            <a:picLocks noChangeAspect="1"/>
          </p:cNvPicPr>
          <p:nvPr/>
        </p:nvPicPr>
        <p:blipFill>
          <a:blip r:embed="rId5" cstate="print">
            <a:alphaModFix amt="5000"/>
            <a:extLst>
              <a:ext uri="{28A0092B-C50C-407E-A947-70E740481C1C}">
                <a14:useLocalDpi xmlns:a14="http://schemas.microsoft.com/office/drawing/2010/main" val="0"/>
              </a:ext>
            </a:extLst>
          </a:blip>
          <a:stretch>
            <a:fillRect/>
          </a:stretch>
        </p:blipFill>
        <p:spPr>
          <a:xfrm>
            <a:off x="2699302" y="3647468"/>
            <a:ext cx="1031177" cy="540141"/>
          </a:xfrm>
          <a:prstGeom prst="rect">
            <a:avLst/>
          </a:prstGeom>
        </p:spPr>
      </p:pic>
    </p:spTree>
    <p:extLst>
      <p:ext uri="{BB962C8B-B14F-4D97-AF65-F5344CB8AC3E}">
        <p14:creationId xmlns:p14="http://schemas.microsoft.com/office/powerpoint/2010/main" val="729513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descr="無用PPT原创模板，未经授权禁止商用&#10;关注公众号【無用PPT】获取更多模板&#10;联系微信：wuyppt">
            <a:extLst>
              <a:ext uri="{FF2B5EF4-FFF2-40B4-BE49-F238E27FC236}">
                <a16:creationId xmlns:a16="http://schemas.microsoft.com/office/drawing/2014/main" id="{91C75CA6-FEBD-4458-A161-D28D67EB5DF4}"/>
              </a:ext>
            </a:extLst>
          </p:cNvPr>
          <p:cNvSpPr/>
          <p:nvPr/>
        </p:nvSpPr>
        <p:spPr>
          <a:xfrm>
            <a:off x="5407843" y="3188267"/>
            <a:ext cx="5573602" cy="769441"/>
          </a:xfrm>
          <a:prstGeom prst="rect">
            <a:avLst/>
          </a:prstGeom>
        </p:spPr>
        <p:txBody>
          <a:bodyPr vert="horz" wrap="square">
            <a:spAutoFit/>
          </a:bodyPr>
          <a:lstStyle/>
          <a:p>
            <a:r>
              <a:rPr lang="zh-CN" altLang="en-US" sz="4400" i="1" kern="2500" spc="600" dirty="0">
                <a:solidFill>
                  <a:srgbClr val="C00000"/>
                </a:solidFill>
                <a:latin typeface="思源宋体 CN Heavy" panose="02020900000000000000" pitchFamily="18" charset="-122"/>
                <a:ea typeface="思源宋体 CN Heavy" panose="02020900000000000000" pitchFamily="18" charset="-122"/>
              </a:rPr>
              <a:t>意义</a:t>
            </a:r>
          </a:p>
        </p:txBody>
      </p:sp>
      <p:sp>
        <p:nvSpPr>
          <p:cNvPr id="7" name="矩形 6" descr="無用PPT原创模板，未经授权禁止商用&#10;关注公众号【無用PPT】获取更多模板&#10;联系微信：wuyppt">
            <a:extLst>
              <a:ext uri="{FF2B5EF4-FFF2-40B4-BE49-F238E27FC236}">
                <a16:creationId xmlns:a16="http://schemas.microsoft.com/office/drawing/2014/main" id="{CD4DD290-6FD8-4B42-8EBA-095ED7F6FAE6}"/>
              </a:ext>
            </a:extLst>
          </p:cNvPr>
          <p:cNvSpPr/>
          <p:nvPr/>
        </p:nvSpPr>
        <p:spPr>
          <a:xfrm>
            <a:off x="5407843" y="3102802"/>
            <a:ext cx="5607989" cy="769441"/>
          </a:xfrm>
          <a:prstGeom prst="rect">
            <a:avLst/>
          </a:prstGeom>
        </p:spPr>
        <p:txBody>
          <a:bodyPr vert="horz" wrap="square">
            <a:spAutoFit/>
          </a:bodyPr>
          <a:lstStyle/>
          <a:p>
            <a:r>
              <a:rPr lang="zh-CN" altLang="en-US" sz="4400" i="1" kern="2500" spc="600" dirty="0">
                <a:solidFill>
                  <a:srgbClr val="FF0000"/>
                </a:solidFill>
                <a:latin typeface="思源宋体 CN Heavy" panose="02020900000000000000" pitchFamily="18" charset="-122"/>
                <a:ea typeface="思源宋体 CN Heavy" panose="02020900000000000000" pitchFamily="18" charset="-122"/>
              </a:rPr>
              <a:t>意义</a:t>
            </a:r>
          </a:p>
        </p:txBody>
      </p:sp>
      <p:sp>
        <p:nvSpPr>
          <p:cNvPr id="2" name="椭圆 1" descr="無用PPT原创模板，未经授权禁止商用&#10;关注公众号【無用PPT】获取更多模板&#10;联系微信：wuyppt">
            <a:extLst>
              <a:ext uri="{FF2B5EF4-FFF2-40B4-BE49-F238E27FC236}">
                <a16:creationId xmlns:a16="http://schemas.microsoft.com/office/drawing/2014/main" id="{F79CEDFA-1AF8-4BA4-AFFD-D78CDB3D9A04}"/>
              </a:ext>
            </a:extLst>
          </p:cNvPr>
          <p:cNvSpPr/>
          <p:nvPr/>
        </p:nvSpPr>
        <p:spPr>
          <a:xfrm>
            <a:off x="2244037" y="-459476"/>
            <a:ext cx="7776951" cy="7776951"/>
          </a:xfrm>
          <a:prstGeom prst="ellipse">
            <a:avLst/>
          </a:prstGeom>
          <a:noFill/>
          <a:ln w="127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descr="無用PPT原创模板，未经授权禁止商用&#10;关注公众号【無用PPT】获取更多模板&#10;联系微信：wuyppt">
            <a:extLst>
              <a:ext uri="{FF2B5EF4-FFF2-40B4-BE49-F238E27FC236}">
                <a16:creationId xmlns:a16="http://schemas.microsoft.com/office/drawing/2014/main" id="{EEC3D88F-BD4E-44D7-B008-3E5B54006B32}"/>
              </a:ext>
            </a:extLst>
          </p:cNvPr>
          <p:cNvSpPr/>
          <p:nvPr/>
        </p:nvSpPr>
        <p:spPr>
          <a:xfrm>
            <a:off x="2655746" y="1368186"/>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椭圆 3" descr="無用PPT原创模板，未经授权禁止商用&#10;关注公众号【無用PPT】获取更多模板&#10;联系微信：wuyppt">
            <a:extLst>
              <a:ext uri="{FF2B5EF4-FFF2-40B4-BE49-F238E27FC236}">
                <a16:creationId xmlns:a16="http://schemas.microsoft.com/office/drawing/2014/main" id="{3C631669-E38A-4068-9766-AB461C490117}"/>
              </a:ext>
            </a:extLst>
          </p:cNvPr>
          <p:cNvSpPr/>
          <p:nvPr/>
        </p:nvSpPr>
        <p:spPr>
          <a:xfrm>
            <a:off x="9140707" y="957618"/>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descr="無用PPT原创模板，未经授权禁止商用&#10;关注公众号【無用PPT】获取更多模板&#10;联系微信：wuyppt">
            <a:extLst>
              <a:ext uri="{FF2B5EF4-FFF2-40B4-BE49-F238E27FC236}">
                <a16:creationId xmlns:a16="http://schemas.microsoft.com/office/drawing/2014/main" id="{50351872-4349-4B79-8AA2-24950DDDF7AF}"/>
              </a:ext>
            </a:extLst>
          </p:cNvPr>
          <p:cNvSpPr/>
          <p:nvPr/>
        </p:nvSpPr>
        <p:spPr>
          <a:xfrm>
            <a:off x="9219180" y="5311253"/>
            <a:ext cx="369332" cy="369332"/>
          </a:xfrm>
          <a:prstGeom prst="ellipse">
            <a:avLst/>
          </a:prstGeom>
          <a:solidFill>
            <a:srgbClr val="FF0000"/>
          </a:solidFill>
          <a:ln>
            <a:noFill/>
          </a:ln>
          <a:effectLst>
            <a:outerShdw blurRad="177800" sx="98000" sy="98000" algn="ctr" rotWithShape="0">
              <a:srgbClr val="FF0000">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descr="無用PPT原创模板，未经授权禁止商用&#10;关注公众号【無用PPT】获取更多模板&#10;联系微信：wuyppt">
            <a:extLst>
              <a:ext uri="{FF2B5EF4-FFF2-40B4-BE49-F238E27FC236}">
                <a16:creationId xmlns:a16="http://schemas.microsoft.com/office/drawing/2014/main" id="{868F7E59-E377-4F3C-8850-5DEC2248C780}"/>
              </a:ext>
            </a:extLst>
          </p:cNvPr>
          <p:cNvSpPr/>
          <p:nvPr/>
        </p:nvSpPr>
        <p:spPr>
          <a:xfrm>
            <a:off x="5407843" y="3017337"/>
            <a:ext cx="5573602" cy="769441"/>
          </a:xfrm>
          <a:prstGeom prst="rect">
            <a:avLst/>
          </a:prstGeom>
        </p:spPr>
        <p:txBody>
          <a:bodyPr vert="horz" wrap="square">
            <a:spAutoFit/>
          </a:bodyPr>
          <a:lstStyle/>
          <a:p>
            <a:r>
              <a:rPr lang="zh-CN" altLang="en-US" sz="4400" i="1" kern="2500" spc="600" dirty="0">
                <a:solidFill>
                  <a:schemeClr val="bg1"/>
                </a:solidFill>
                <a:latin typeface="思源宋体 CN Heavy" panose="02020900000000000000" pitchFamily="18" charset="-122"/>
                <a:ea typeface="思源宋体 CN Heavy" panose="02020900000000000000" pitchFamily="18" charset="-122"/>
              </a:rPr>
              <a:t>意义</a:t>
            </a:r>
            <a:endParaRPr lang="en-US" altLang="zh-CN" sz="4400" i="1" kern="2500" spc="600" dirty="0">
              <a:solidFill>
                <a:schemeClr val="bg1"/>
              </a:solidFill>
              <a:latin typeface="思源宋体 CN Heavy" panose="02020900000000000000" pitchFamily="18" charset="-122"/>
              <a:ea typeface="思源宋体 CN Heavy" panose="02020900000000000000" pitchFamily="18" charset="-122"/>
            </a:endParaRPr>
          </a:p>
        </p:txBody>
      </p:sp>
      <p:sp>
        <p:nvSpPr>
          <p:cNvPr id="9" name="矩形 8" descr="無用PPT原创模板，未经授权禁止商用&#10;关注公众号【無用PPT】获取更多模板&#10;联系微信：wuyppt">
            <a:extLst>
              <a:ext uri="{FF2B5EF4-FFF2-40B4-BE49-F238E27FC236}">
                <a16:creationId xmlns:a16="http://schemas.microsoft.com/office/drawing/2014/main" id="{3418634D-F1B4-4E94-81C8-D0D67EAEE21F}"/>
              </a:ext>
            </a:extLst>
          </p:cNvPr>
          <p:cNvSpPr/>
          <p:nvPr/>
        </p:nvSpPr>
        <p:spPr>
          <a:xfrm>
            <a:off x="5358932" y="1679657"/>
            <a:ext cx="1547157" cy="646331"/>
          </a:xfrm>
          <a:prstGeom prst="rect">
            <a:avLst/>
          </a:prstGeom>
        </p:spPr>
        <p:txBody>
          <a:bodyPr vert="horz" wrap="square">
            <a:spAutoFit/>
          </a:bodyPr>
          <a:lstStyle/>
          <a:p>
            <a:pPr algn="ctr"/>
            <a:r>
              <a:rPr lang="en-US" altLang="zh-CN" sz="3600" i="1" kern="2500" spc="600" dirty="0">
                <a:solidFill>
                  <a:schemeClr val="bg1"/>
                </a:solidFill>
                <a:latin typeface="思源宋体 CN Heavy" panose="02020900000000000000" pitchFamily="18" charset="-122"/>
                <a:ea typeface="思源宋体 CN Heavy" panose="02020900000000000000" pitchFamily="18" charset="-122"/>
              </a:rPr>
              <a:t>03</a:t>
            </a:r>
          </a:p>
        </p:txBody>
      </p:sp>
      <p:sp>
        <p:nvSpPr>
          <p:cNvPr id="10" name="矩形 9" descr="無用PPT原创模板，未经授权禁止商用&#10;关注公众号【無用PPT】获取更多模板&#10;联系微信：wuyppt">
            <a:extLst>
              <a:ext uri="{FF2B5EF4-FFF2-40B4-BE49-F238E27FC236}">
                <a16:creationId xmlns:a16="http://schemas.microsoft.com/office/drawing/2014/main" id="{B5B5BC6B-48C0-40A6-9B91-65D1EDDD11B2}"/>
              </a:ext>
            </a:extLst>
          </p:cNvPr>
          <p:cNvSpPr/>
          <p:nvPr/>
        </p:nvSpPr>
        <p:spPr>
          <a:xfrm>
            <a:off x="6059487" y="5174828"/>
            <a:ext cx="649942" cy="830997"/>
          </a:xfrm>
          <a:prstGeom prst="rect">
            <a:avLst/>
          </a:prstGeom>
        </p:spPr>
        <p:txBody>
          <a:bodyPr vert="horz" wrap="square">
            <a:spAutoFit/>
          </a:bodyPr>
          <a:lstStyle/>
          <a:p>
            <a:pPr algn="ctr"/>
            <a:r>
              <a:rPr lang="zh-CN" altLang="en-US" sz="4800" kern="2500" spc="600" dirty="0">
                <a:solidFill>
                  <a:schemeClr val="bg1"/>
                </a:solidFill>
                <a:latin typeface="思源宋体 CN Heavy" panose="02020900000000000000" pitchFamily="18" charset="-122"/>
                <a:ea typeface="思源宋体 CN Heavy" panose="02020900000000000000" pitchFamily="18" charset="-122"/>
              </a:rPr>
              <a:t>。</a:t>
            </a:r>
            <a:endParaRPr lang="en-US" altLang="zh-CN" sz="4800" kern="2500" spc="600" dirty="0">
              <a:solidFill>
                <a:schemeClr val="bg1"/>
              </a:solidFill>
              <a:latin typeface="思源宋体 CN Heavy" panose="02020900000000000000" pitchFamily="18" charset="-122"/>
              <a:ea typeface="思源宋体 CN Heavy" panose="02020900000000000000" pitchFamily="18" charset="-122"/>
            </a:endParaRPr>
          </a:p>
        </p:txBody>
      </p:sp>
    </p:spTree>
    <p:extLst>
      <p:ext uri="{BB962C8B-B14F-4D97-AF65-F5344CB8AC3E}">
        <p14:creationId xmlns:p14="http://schemas.microsoft.com/office/powerpoint/2010/main" val="13744124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descr="無用PPT原创模板，未经授权禁止商用&#10;关注公众号【無用PPT】获取更多模板&#10;联系微信：wuyppt">
            <a:extLst>
              <a:ext uri="{FF2B5EF4-FFF2-40B4-BE49-F238E27FC236}">
                <a16:creationId xmlns:a16="http://schemas.microsoft.com/office/drawing/2014/main" id="{D8E024E4-224D-40CD-A2A1-3C4242015237}"/>
              </a:ext>
            </a:extLst>
          </p:cNvPr>
          <p:cNvSpPr/>
          <p:nvPr/>
        </p:nvSpPr>
        <p:spPr>
          <a:xfrm>
            <a:off x="1313670" y="1076627"/>
            <a:ext cx="3679435" cy="646331"/>
          </a:xfrm>
          <a:prstGeom prst="rect">
            <a:avLst/>
          </a:prstGeom>
        </p:spPr>
        <p:txBody>
          <a:bodyPr vert="horz" wrap="square">
            <a:spAutoFit/>
          </a:bodyPr>
          <a:lstStyle/>
          <a:p>
            <a:r>
              <a:rPr lang="zh-CN" altLang="en-US" sz="3600" i="1" kern="2500" dirty="0">
                <a:solidFill>
                  <a:srgbClr val="FF0000"/>
                </a:solidFill>
                <a:latin typeface="思源宋体 CN Heavy" panose="02020900000000000000" pitchFamily="18" charset="-122"/>
                <a:ea typeface="思源宋体 CN Heavy" panose="02020900000000000000" pitchFamily="18" charset="-122"/>
              </a:rPr>
              <a:t>游戏</a:t>
            </a:r>
            <a:r>
              <a:rPr lang="zh-CN" altLang="en-US" sz="3600" i="1" kern="2500" dirty="0">
                <a:latin typeface="思源宋体 CN Heavy" panose="02020900000000000000" pitchFamily="18" charset="-122"/>
                <a:ea typeface="思源宋体 CN Heavy" panose="02020900000000000000" pitchFamily="18" charset="-122"/>
              </a:rPr>
              <a:t>意义</a:t>
            </a:r>
            <a:endParaRPr lang="en-US" altLang="zh-CN" sz="3600" i="1" kern="2500" dirty="0">
              <a:latin typeface="思源宋体 CN Heavy" panose="02020900000000000000" pitchFamily="18" charset="-122"/>
              <a:ea typeface="思源宋体 CN Heavy" panose="02020900000000000000" pitchFamily="18" charset="-122"/>
            </a:endParaRPr>
          </a:p>
        </p:txBody>
      </p:sp>
      <p:sp>
        <p:nvSpPr>
          <p:cNvPr id="3" name="矩形 2" descr="無用PPT原创模板，未经授权禁止商用&#10;关注公众号【無用PPT】获取更多模板&#10;联系微信：wuyppt">
            <a:extLst>
              <a:ext uri="{FF2B5EF4-FFF2-40B4-BE49-F238E27FC236}">
                <a16:creationId xmlns:a16="http://schemas.microsoft.com/office/drawing/2014/main" id="{647FD825-3B4D-4296-8864-B03B885E2E89}"/>
              </a:ext>
            </a:extLst>
          </p:cNvPr>
          <p:cNvSpPr/>
          <p:nvPr/>
        </p:nvSpPr>
        <p:spPr>
          <a:xfrm>
            <a:off x="1066604" y="1972320"/>
            <a:ext cx="10058791" cy="2735749"/>
          </a:xfrm>
          <a:prstGeom prst="rect">
            <a:avLst/>
          </a:prstGeom>
        </p:spPr>
        <p:txBody>
          <a:bodyPr wrap="square">
            <a:spAutoFit/>
          </a:bodyPr>
          <a:lstStyle/>
          <a:p>
            <a:pPr algn="just">
              <a:lnSpc>
                <a:spcPct val="200000"/>
              </a:lnSpc>
            </a:pPr>
            <a:r>
              <a:rPr lang="zh-CN" altLang="zh-CN" sz="1400" kern="100" dirty="0">
                <a:effectLst/>
                <a:latin typeface="微软雅黑" panose="020B0503020204020204" pitchFamily="34" charset="-122"/>
                <a:ea typeface="微软雅黑" panose="020B0503020204020204" pitchFamily="34" charset="-122"/>
                <a:cs typeface="Times New Roman" panose="02020603050405020304" pitchFamily="18" charset="0"/>
              </a:rPr>
              <a:t>此次红黑商战游戏，既可以从</a:t>
            </a:r>
            <a:r>
              <a:rPr lang="zh-CN" altLang="zh-CN" sz="2000" b="1" kern="100" dirty="0">
                <a:effectLst/>
                <a:latin typeface="微软雅黑" panose="020B0503020204020204" pitchFamily="34" charset="-122"/>
                <a:ea typeface="微软雅黑" panose="020B0503020204020204" pitchFamily="34" charset="-122"/>
                <a:cs typeface="Times New Roman" panose="02020603050405020304" pitchFamily="18" charset="0"/>
              </a:rPr>
              <a:t>博弈论</a:t>
            </a:r>
            <a:r>
              <a:rPr lang="zh-CN" altLang="zh-CN" sz="1400" kern="100" dirty="0">
                <a:effectLst/>
                <a:latin typeface="微软雅黑" panose="020B0503020204020204" pitchFamily="34" charset="-122"/>
                <a:ea typeface="微软雅黑" panose="020B0503020204020204" pitchFamily="34" charset="-122"/>
                <a:cs typeface="Times New Roman" panose="02020603050405020304" pitchFamily="18" charset="0"/>
              </a:rPr>
              <a:t>的角度去看待，也可以从</a:t>
            </a:r>
            <a:r>
              <a:rPr lang="zh-CN" altLang="zh-CN" sz="2000" b="1" kern="100" dirty="0">
                <a:effectLst/>
                <a:latin typeface="微软雅黑" panose="020B0503020204020204" pitchFamily="34" charset="-122"/>
                <a:ea typeface="微软雅黑" panose="020B0503020204020204" pitchFamily="34" charset="-122"/>
                <a:cs typeface="Times New Roman" panose="02020603050405020304" pitchFamily="18" charset="0"/>
              </a:rPr>
              <a:t>哲学</a:t>
            </a:r>
            <a:r>
              <a:rPr lang="zh-CN" altLang="zh-CN" sz="1400" kern="100" dirty="0">
                <a:effectLst/>
                <a:latin typeface="微软雅黑" panose="020B0503020204020204" pitchFamily="34" charset="-122"/>
                <a:ea typeface="微软雅黑" panose="020B0503020204020204" pitchFamily="34" charset="-122"/>
                <a:cs typeface="Times New Roman" panose="02020603050405020304" pitchFamily="18" charset="0"/>
              </a:rPr>
              <a:t>的角度去看待。</a:t>
            </a:r>
            <a:endParaRPr lang="en-US" altLang="zh-CN" sz="14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200000"/>
              </a:lnSpc>
            </a:pPr>
            <a:r>
              <a:rPr lang="zh-CN" altLang="zh-CN" b="1" kern="100" dirty="0">
                <a:effectLst/>
                <a:latin typeface="微软雅黑" panose="020B0503020204020204" pitchFamily="34" charset="-122"/>
                <a:ea typeface="微软雅黑" panose="020B0503020204020204" pitchFamily="34" charset="-122"/>
                <a:cs typeface="Times New Roman" panose="02020603050405020304" pitchFamily="18" charset="0"/>
              </a:rPr>
              <a:t>从某种程度而言，在这场游戏中，诚信扮演了利益最大化的工具的角色，我们可能追求的不是诚信本身，而是追求诚信带来的结果。</a:t>
            </a:r>
            <a:endParaRPr lang="zh-CN" altLang="zh-CN" sz="14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200000"/>
              </a:lnSpc>
            </a:pPr>
            <a:r>
              <a:rPr lang="zh-CN" altLang="zh-CN" sz="1400" kern="100" dirty="0">
                <a:effectLst/>
                <a:latin typeface="微软雅黑" panose="020B0503020204020204" pitchFamily="34" charset="-122"/>
                <a:ea typeface="微软雅黑" panose="020B0503020204020204" pitchFamily="34" charset="-122"/>
                <a:cs typeface="Times New Roman" panose="02020603050405020304" pitchFamily="18" charset="0"/>
              </a:rPr>
              <a:t>另外，非常值得注意的，是</a:t>
            </a:r>
            <a:r>
              <a:rPr lang="zh-CN" altLang="zh-CN" b="1" kern="100" dirty="0">
                <a:effectLst/>
                <a:latin typeface="微软雅黑" panose="020B0503020204020204" pitchFamily="34" charset="-122"/>
                <a:ea typeface="微软雅黑" panose="020B0503020204020204" pitchFamily="34" charset="-122"/>
                <a:cs typeface="Times New Roman" panose="02020603050405020304" pitchFamily="18" charset="0"/>
              </a:rPr>
              <a:t>老师对小组分工的要求</a:t>
            </a:r>
            <a:r>
              <a:rPr lang="zh-CN" altLang="zh-CN" sz="1400" kern="100" dirty="0">
                <a:effectLst/>
                <a:latin typeface="微软雅黑" panose="020B0503020204020204" pitchFamily="34" charset="-122"/>
                <a:ea typeface="微软雅黑" panose="020B0503020204020204" pitchFamily="34" charset="-122"/>
                <a:cs typeface="Times New Roman" panose="02020603050405020304" pitchFamily="18" charset="0"/>
              </a:rPr>
              <a:t>，特定的出牌手，更替的谈判者，既可以看作是对团体智慧和能力的充分运用，也可以看作是对决策者和执行者意志的分割。</a:t>
            </a:r>
          </a:p>
        </p:txBody>
      </p:sp>
      <p:sp>
        <p:nvSpPr>
          <p:cNvPr id="10" name="椭圆 9" descr="無用PPT原创模板，未经授权禁止商用&#10;关注公众号【無用PPT】获取更多模板&#10;联系微信：wuyppt">
            <a:extLst>
              <a:ext uri="{FF2B5EF4-FFF2-40B4-BE49-F238E27FC236}">
                <a16:creationId xmlns:a16="http://schemas.microsoft.com/office/drawing/2014/main" id="{B8B1CC5C-D9EF-4673-9DAA-321BF6913253}"/>
              </a:ext>
            </a:extLst>
          </p:cNvPr>
          <p:cNvSpPr/>
          <p:nvPr/>
        </p:nvSpPr>
        <p:spPr>
          <a:xfrm>
            <a:off x="9517936" y="4953248"/>
            <a:ext cx="369332" cy="369332"/>
          </a:xfrm>
          <a:prstGeom prst="ellipse">
            <a:avLst/>
          </a:pr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descr="無用PPT原创模板，未经授权禁止商用&#10;关注公众号【無用PPT】获取更多模板&#10;联系微信：wuyppt">
            <a:extLst>
              <a:ext uri="{FF2B5EF4-FFF2-40B4-BE49-F238E27FC236}">
                <a16:creationId xmlns:a16="http://schemas.microsoft.com/office/drawing/2014/main" id="{15CE012C-FED2-4251-AE74-8AFF10894A76}"/>
              </a:ext>
            </a:extLst>
          </p:cNvPr>
          <p:cNvSpPr/>
          <p:nvPr/>
        </p:nvSpPr>
        <p:spPr>
          <a:xfrm>
            <a:off x="11130140" y="1087613"/>
            <a:ext cx="238835" cy="238835"/>
          </a:xfrm>
          <a:prstGeom prst="ellipse">
            <a:avLst/>
          </a:prstGeom>
          <a:solidFill>
            <a:srgbClr val="FF0000"/>
          </a:solidFill>
          <a:ln>
            <a:noFill/>
          </a:ln>
          <a:effectLst>
            <a:outerShdw blurRad="177800" sx="98000" sy="98000" algn="ctr" rotWithShape="0">
              <a:srgbClr val="FF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descr="無用PPT原创模板，未经授权禁止商用&#10;关注公众号【無用PPT】获取更多模板&#10;联系微信：wuyppt">
            <a:extLst>
              <a:ext uri="{FF2B5EF4-FFF2-40B4-BE49-F238E27FC236}">
                <a16:creationId xmlns:a16="http://schemas.microsoft.com/office/drawing/2014/main" id="{C732F10A-0376-446A-AF1B-94AF958EF7E5}"/>
              </a:ext>
            </a:extLst>
          </p:cNvPr>
          <p:cNvSpPr/>
          <p:nvPr/>
        </p:nvSpPr>
        <p:spPr>
          <a:xfrm>
            <a:off x="10079775" y="5308722"/>
            <a:ext cx="1289200" cy="461665"/>
          </a:xfrm>
          <a:prstGeom prst="rect">
            <a:avLst/>
          </a:prstGeom>
        </p:spPr>
        <p:txBody>
          <a:bodyPr vert="horz" wrap="square">
            <a:spAutoFit/>
          </a:bodyPr>
          <a:lstStyle/>
          <a:p>
            <a:pPr algn="r"/>
            <a:r>
              <a:rPr lang="en-US" altLang="zh-CN" sz="2400" b="1" kern="2500" dirty="0">
                <a:solidFill>
                  <a:srgbClr val="FF0000"/>
                </a:solidFill>
                <a:latin typeface="思源宋体 CN Heavy" panose="02020900000000000000" pitchFamily="18" charset="-122"/>
                <a:ea typeface="思源宋体 CN Heavy" panose="02020900000000000000" pitchFamily="18" charset="-122"/>
              </a:rPr>
              <a:t>+ </a:t>
            </a:r>
            <a:r>
              <a:rPr lang="en-US" altLang="zh-CN" sz="2400" kern="2500" dirty="0">
                <a:solidFill>
                  <a:schemeClr val="tx1">
                    <a:lumMod val="95000"/>
                    <a:lumOff val="5000"/>
                  </a:schemeClr>
                </a:solidFill>
                <a:latin typeface="思源宋体 CN Heavy" panose="02020900000000000000" pitchFamily="18" charset="-122"/>
                <a:ea typeface="思源宋体 CN Heavy" panose="02020900000000000000" pitchFamily="18" charset="-122"/>
              </a:rPr>
              <a:t>2021</a:t>
            </a:r>
            <a:endParaRPr lang="en-US" altLang="zh-CN" sz="2400" b="1" kern="2500" dirty="0">
              <a:solidFill>
                <a:schemeClr val="tx1">
                  <a:lumMod val="95000"/>
                  <a:lumOff val="5000"/>
                </a:schemeClr>
              </a:solidFill>
              <a:latin typeface="思源宋体 CN Heavy" panose="02020900000000000000" pitchFamily="18" charset="-122"/>
              <a:ea typeface="思源宋体 CN Heavy" panose="02020900000000000000" pitchFamily="18" charset="-122"/>
            </a:endParaRPr>
          </a:p>
        </p:txBody>
      </p:sp>
      <p:sp>
        <p:nvSpPr>
          <p:cNvPr id="14" name="矩形 13" descr="無用PPT原创模板，未经授权禁止商用&#10;关注公众号【無用PPT】获取更多模板&#10;联系微信：wuyppt">
            <a:extLst>
              <a:ext uri="{FF2B5EF4-FFF2-40B4-BE49-F238E27FC236}">
                <a16:creationId xmlns:a16="http://schemas.microsoft.com/office/drawing/2014/main" id="{36322010-B7FA-42B2-9A22-BD125D319681}"/>
              </a:ext>
            </a:extLst>
          </p:cNvPr>
          <p:cNvSpPr/>
          <p:nvPr/>
        </p:nvSpPr>
        <p:spPr>
          <a:xfrm>
            <a:off x="9642144" y="5624104"/>
            <a:ext cx="1726831" cy="377604"/>
          </a:xfrm>
          <a:prstGeom prst="rect">
            <a:avLst/>
          </a:prstGeom>
        </p:spPr>
        <p:txBody>
          <a:bodyPr vert="horz" wrap="square">
            <a:spAutoFit/>
          </a:bodyPr>
          <a:lstStyle/>
          <a:p>
            <a:pPr algn="r">
              <a:lnSpc>
                <a:spcPct val="150000"/>
              </a:lnSpc>
            </a:pPr>
            <a:r>
              <a:rPr lang="en-US" altLang="zh-CN" sz="1400" kern="2500" dirty="0">
                <a:solidFill>
                  <a:schemeClr val="bg1">
                    <a:lumMod val="65000"/>
                  </a:schemeClr>
                </a:solidFill>
                <a:latin typeface="思源宋体 CN SemiBold" panose="02020600000000000000" pitchFamily="18" charset="-122"/>
                <a:ea typeface="思源宋体 CN SemiBold" panose="02020600000000000000" pitchFamily="18" charset="-122"/>
              </a:rPr>
              <a:t>FIRST QUARTER</a:t>
            </a:r>
          </a:p>
        </p:txBody>
      </p:sp>
      <p:sp>
        <p:nvSpPr>
          <p:cNvPr id="15" name="矩形 14" descr="無用PPT原创模板，未经授权禁止商用&#10;关注公众号【無用PPT】获取更多模板&#10;联系微信：wuyppt">
            <a:extLst>
              <a:ext uri="{FF2B5EF4-FFF2-40B4-BE49-F238E27FC236}">
                <a16:creationId xmlns:a16="http://schemas.microsoft.com/office/drawing/2014/main" id="{72FC3920-BC9B-4D2F-8CE3-02012BDD6F92}"/>
              </a:ext>
            </a:extLst>
          </p:cNvPr>
          <p:cNvSpPr/>
          <p:nvPr/>
        </p:nvSpPr>
        <p:spPr>
          <a:xfrm>
            <a:off x="1180532" y="1087613"/>
            <a:ext cx="95534" cy="646377"/>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無用PPT原创模板，未经授权禁止商用&#10;关注公众号【無用PPT】获取更多模板&#10;联系微信：wuyppt">
            <a:extLst>
              <a:ext uri="{FF2B5EF4-FFF2-40B4-BE49-F238E27FC236}">
                <a16:creationId xmlns:a16="http://schemas.microsoft.com/office/drawing/2014/main" id="{88F1E71E-C7B2-4793-917B-7CE1C4CC7A35}"/>
              </a:ext>
            </a:extLst>
          </p:cNvPr>
          <p:cNvPicPr>
            <a:picLocks noChangeAspect="1"/>
          </p:cNvPicPr>
          <p:nvPr/>
        </p:nvPicPr>
        <p:blipFill>
          <a:blip r:embed="rId3" cstate="print">
            <a:alphaModFix amt="5000"/>
            <a:extLst>
              <a:ext uri="{28A0092B-C50C-407E-A947-70E740481C1C}">
                <a14:useLocalDpi xmlns:a14="http://schemas.microsoft.com/office/drawing/2010/main" val="0"/>
              </a:ext>
            </a:extLst>
          </a:blip>
          <a:stretch>
            <a:fillRect/>
          </a:stretch>
        </p:blipFill>
        <p:spPr>
          <a:xfrm>
            <a:off x="8923438" y="2036589"/>
            <a:ext cx="1198439" cy="627754"/>
          </a:xfrm>
          <a:prstGeom prst="rect">
            <a:avLst/>
          </a:prstGeom>
        </p:spPr>
      </p:pic>
    </p:spTree>
    <p:extLst>
      <p:ext uri="{BB962C8B-B14F-4D97-AF65-F5344CB8AC3E}">
        <p14:creationId xmlns:p14="http://schemas.microsoft.com/office/powerpoint/2010/main" val="3147032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descr="無用PPT原创模板，未经授权禁止商用&#10;关注公众号【無用PPT】获取更多模板&#10;联系微信：wuyppt">
            <a:extLst>
              <a:ext uri="{FF2B5EF4-FFF2-40B4-BE49-F238E27FC236}">
                <a16:creationId xmlns:a16="http://schemas.microsoft.com/office/drawing/2014/main" id="{66036A6C-4C1B-48FF-B608-8C454529687C}"/>
              </a:ext>
            </a:extLst>
          </p:cNvPr>
          <p:cNvSpPr/>
          <p:nvPr/>
        </p:nvSpPr>
        <p:spPr>
          <a:xfrm>
            <a:off x="-1644438" y="-459476"/>
            <a:ext cx="7776951" cy="7776951"/>
          </a:xfrm>
          <a:prstGeom prst="ellipse">
            <a:avLst/>
          </a:prstGeom>
          <a:noFill/>
          <a:ln w="127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descr="無用PPT原创模板，未经授权禁止商用&#10;关注公众号【無用PPT】获取更多模板&#10;联系微信：wuyppt">
            <a:extLst>
              <a:ext uri="{FF2B5EF4-FFF2-40B4-BE49-F238E27FC236}">
                <a16:creationId xmlns:a16="http://schemas.microsoft.com/office/drawing/2014/main" id="{0B73C862-E0DE-452D-8499-31FDC781B08F}"/>
              </a:ext>
            </a:extLst>
          </p:cNvPr>
          <p:cNvSpPr/>
          <p:nvPr/>
        </p:nvSpPr>
        <p:spPr>
          <a:xfrm>
            <a:off x="8333171" y="3240966"/>
            <a:ext cx="6422827" cy="6422827"/>
          </a:xfrm>
          <a:prstGeom prst="ellipse">
            <a:avLst/>
          </a:prstGeom>
          <a:noFill/>
          <a:ln w="1270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descr="無用PPT原创模板，未经授权禁止商用&#10;关注公众号【無用PPT】获取更多模板&#10;联系微信：wuyppt">
            <a:extLst>
              <a:ext uri="{FF2B5EF4-FFF2-40B4-BE49-F238E27FC236}">
                <a16:creationId xmlns:a16="http://schemas.microsoft.com/office/drawing/2014/main" id="{AE7E54A3-76C2-4699-9BB9-C931595BF4ED}"/>
              </a:ext>
            </a:extLst>
          </p:cNvPr>
          <p:cNvSpPr/>
          <p:nvPr/>
        </p:nvSpPr>
        <p:spPr>
          <a:xfrm>
            <a:off x="6903946" y="1170720"/>
            <a:ext cx="3616658" cy="3616658"/>
          </a:xfrm>
          <a:prstGeom prst="ellipse">
            <a:avLst/>
          </a:prstGeom>
          <a:noFill/>
          <a:ln w="12700">
            <a:solidFill>
              <a:schemeClr val="bg1">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descr="無用PPT原创模板，未经授权禁止商用&#10;关注公众号【無用PPT】获取更多模板&#10;联系微信：wuyppt">
            <a:extLst>
              <a:ext uri="{FF2B5EF4-FFF2-40B4-BE49-F238E27FC236}">
                <a16:creationId xmlns:a16="http://schemas.microsoft.com/office/drawing/2014/main" id="{E7BF9DE0-DA20-48AE-9310-9DA453E511CD}"/>
              </a:ext>
            </a:extLst>
          </p:cNvPr>
          <p:cNvSpPr/>
          <p:nvPr/>
        </p:nvSpPr>
        <p:spPr>
          <a:xfrm>
            <a:off x="7463604" y="1439361"/>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椭圆 5" descr="無用PPT原创模板，未经授权禁止商用&#10;关注公众号【無用PPT】获取更多模板&#10;联系微信：wuyppt">
            <a:extLst>
              <a:ext uri="{FF2B5EF4-FFF2-40B4-BE49-F238E27FC236}">
                <a16:creationId xmlns:a16="http://schemas.microsoft.com/office/drawing/2014/main" id="{7F9A2673-3C8D-47ED-9D14-4EFFA1D2E6E2}"/>
              </a:ext>
            </a:extLst>
          </p:cNvPr>
          <p:cNvSpPr/>
          <p:nvPr/>
        </p:nvSpPr>
        <p:spPr>
          <a:xfrm>
            <a:off x="10347044" y="3309582"/>
            <a:ext cx="238835" cy="238835"/>
          </a:xfrm>
          <a:prstGeom prst="ellipse">
            <a:avLst/>
          </a:prstGeom>
          <a:solidFill>
            <a:srgbClr val="FF0000"/>
          </a:solidFill>
          <a:ln>
            <a:noFill/>
          </a:ln>
          <a:effectLst>
            <a:outerShdw blurRad="177800" sx="98000" sy="98000" algn="ctr" rotWithShape="0">
              <a:srgbClr val="FF0000">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descr="無用PPT原创模板，未经授权禁止商用&#10;关注公众号【無用PPT】获取更多模板&#10;联系微信：wuyppt">
            <a:extLst>
              <a:ext uri="{FF2B5EF4-FFF2-40B4-BE49-F238E27FC236}">
                <a16:creationId xmlns:a16="http://schemas.microsoft.com/office/drawing/2014/main" id="{69F57B3E-717C-49DC-9A3E-04FE8211BAC1}"/>
              </a:ext>
            </a:extLst>
          </p:cNvPr>
          <p:cNvSpPr/>
          <p:nvPr/>
        </p:nvSpPr>
        <p:spPr>
          <a:xfrm>
            <a:off x="5047615" y="5847755"/>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椭圆 7" descr="無用PPT原创模板，未经授权禁止商用&#10;关注公众号【無用PPT】获取更多模板&#10;联系微信：wuyppt">
            <a:extLst>
              <a:ext uri="{FF2B5EF4-FFF2-40B4-BE49-F238E27FC236}">
                <a16:creationId xmlns:a16="http://schemas.microsoft.com/office/drawing/2014/main" id="{4B92807F-633D-427D-8922-6477EB94437A}"/>
              </a:ext>
            </a:extLst>
          </p:cNvPr>
          <p:cNvSpPr/>
          <p:nvPr/>
        </p:nvSpPr>
        <p:spPr>
          <a:xfrm>
            <a:off x="4678283" y="402078"/>
            <a:ext cx="369332" cy="369332"/>
          </a:xfrm>
          <a:prstGeom prst="ellipse">
            <a:avLst/>
          </a:prstGeom>
          <a:solidFill>
            <a:srgbClr val="FF0000"/>
          </a:solidFill>
          <a:ln>
            <a:noFill/>
          </a:ln>
          <a:effectLst>
            <a:outerShdw blurRad="177800" sx="98000" sy="98000" algn="ctr" rotWithShape="0">
              <a:srgbClr val="FF0000">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descr="無用PPT原创模板，未经授权禁止商用&#10;关注公众号【無用PPT】获取更多模板&#10;联系微信：wuyppt">
            <a:extLst>
              <a:ext uri="{FF2B5EF4-FFF2-40B4-BE49-F238E27FC236}">
                <a16:creationId xmlns:a16="http://schemas.microsoft.com/office/drawing/2014/main" id="{81628BEE-8884-4845-99B2-B1E7E04AFE86}"/>
              </a:ext>
            </a:extLst>
          </p:cNvPr>
          <p:cNvSpPr/>
          <p:nvPr/>
        </p:nvSpPr>
        <p:spPr>
          <a:xfrm>
            <a:off x="8682655" y="4667960"/>
            <a:ext cx="238835" cy="238835"/>
          </a:xfrm>
          <a:prstGeom prst="ellipse">
            <a:avLst/>
          </a:prstGeom>
          <a:solidFill>
            <a:schemeClr val="bg1">
              <a:lumMod val="95000"/>
            </a:schemeClr>
          </a:solidFill>
          <a:ln>
            <a:noFill/>
          </a:ln>
          <a:effectLst>
            <a:outerShdw blurRad="177800" sx="98000" sy="98000" algn="ctr" rotWithShape="0">
              <a:schemeClr val="bg1">
                <a:alpha val="7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10" descr="無用PPT原创模板，未经授权禁止商用&#10;关注公众号【無用PPT】获取更多模板&#10;联系微信：wuyppt">
            <a:extLst>
              <a:ext uri="{FF2B5EF4-FFF2-40B4-BE49-F238E27FC236}">
                <a16:creationId xmlns:a16="http://schemas.microsoft.com/office/drawing/2014/main" id="{6C6762A7-0296-4192-9D7C-769A3ABC02DC}"/>
              </a:ext>
            </a:extLst>
          </p:cNvPr>
          <p:cNvSpPr/>
          <p:nvPr/>
        </p:nvSpPr>
        <p:spPr>
          <a:xfrm>
            <a:off x="915222" y="2419942"/>
            <a:ext cx="4740483" cy="1323439"/>
          </a:xfrm>
          <a:prstGeom prst="rect">
            <a:avLst/>
          </a:prstGeom>
        </p:spPr>
        <p:txBody>
          <a:bodyPr vert="horz" wrap="square">
            <a:spAutoFit/>
          </a:bodyPr>
          <a:lstStyle/>
          <a:p>
            <a:r>
              <a:rPr lang="en-US" altLang="zh-CN" sz="8000" i="1" kern="2500" spc="600" dirty="0">
                <a:solidFill>
                  <a:srgbClr val="FF0000"/>
                </a:solidFill>
                <a:latin typeface="思源宋体 CN Heavy" panose="02020900000000000000" pitchFamily="18" charset="-122"/>
                <a:ea typeface="思源宋体 CN Heavy" panose="02020900000000000000" pitchFamily="18" charset="-122"/>
              </a:rPr>
              <a:t>Thanks</a:t>
            </a:r>
          </a:p>
        </p:txBody>
      </p:sp>
      <p:sp>
        <p:nvSpPr>
          <p:cNvPr id="12" name="矩形 11" descr="無用PPT原创模板，未经授权禁止商用&#10;关注公众号【無用PPT】获取更多模板&#10;联系微信：wuyppt">
            <a:extLst>
              <a:ext uri="{FF2B5EF4-FFF2-40B4-BE49-F238E27FC236}">
                <a16:creationId xmlns:a16="http://schemas.microsoft.com/office/drawing/2014/main" id="{1868A0E0-AF63-433B-B4AF-170C987EBC86}"/>
              </a:ext>
            </a:extLst>
          </p:cNvPr>
          <p:cNvSpPr/>
          <p:nvPr/>
        </p:nvSpPr>
        <p:spPr>
          <a:xfrm>
            <a:off x="807593" y="2428998"/>
            <a:ext cx="4680024" cy="1323439"/>
          </a:xfrm>
          <a:prstGeom prst="rect">
            <a:avLst/>
          </a:prstGeom>
        </p:spPr>
        <p:txBody>
          <a:bodyPr vert="horz" wrap="square">
            <a:spAutoFit/>
          </a:bodyPr>
          <a:lstStyle/>
          <a:p>
            <a:r>
              <a:rPr lang="en-US" altLang="zh-CN" sz="8000" i="1" kern="2500" spc="600" dirty="0">
                <a:solidFill>
                  <a:schemeClr val="bg1"/>
                </a:solidFill>
                <a:latin typeface="思源宋体 CN Heavy" panose="02020900000000000000" pitchFamily="18" charset="-122"/>
                <a:ea typeface="思源宋体 CN Heavy" panose="02020900000000000000" pitchFamily="18" charset="-122"/>
              </a:rPr>
              <a:t>Thanks</a:t>
            </a:r>
          </a:p>
        </p:txBody>
      </p:sp>
      <p:sp>
        <p:nvSpPr>
          <p:cNvPr id="13" name="矩形 12" descr="無用PPT原创模板，未经授权禁止商用&#10;关注公众号【無用PPT】获取更多模板&#10;联系微信：wuyppt">
            <a:extLst>
              <a:ext uri="{FF2B5EF4-FFF2-40B4-BE49-F238E27FC236}">
                <a16:creationId xmlns:a16="http://schemas.microsoft.com/office/drawing/2014/main" id="{49016EF4-5853-4AD6-8300-541CE37A301D}"/>
              </a:ext>
            </a:extLst>
          </p:cNvPr>
          <p:cNvSpPr/>
          <p:nvPr/>
        </p:nvSpPr>
        <p:spPr>
          <a:xfrm>
            <a:off x="915222" y="3853683"/>
            <a:ext cx="1107996" cy="369332"/>
          </a:xfrm>
          <a:prstGeom prst="rect">
            <a:avLst/>
          </a:prstGeom>
        </p:spPr>
        <p:txBody>
          <a:bodyPr wrap="none">
            <a:spAutoFit/>
          </a:bodyPr>
          <a:lstStyle/>
          <a:p>
            <a:r>
              <a:rPr lang="zh-CN" altLang="en-US" i="1" dirty="0">
                <a:solidFill>
                  <a:schemeClr val="bg1"/>
                </a:solidFill>
                <a:latin typeface="思源宋体 CN SemiBold" panose="02020600000000000000" pitchFamily="18" charset="-122"/>
                <a:ea typeface="思源宋体 CN SemiBold" panose="02020600000000000000" pitchFamily="18" charset="-122"/>
                <a:cs typeface="Open Sans" charset="0"/>
              </a:rPr>
              <a:t>职规二组</a:t>
            </a:r>
          </a:p>
        </p:txBody>
      </p:sp>
      <p:sp>
        <p:nvSpPr>
          <p:cNvPr id="15" name="椭圆 14" descr="無用PPT原创模板，未经授权禁止商用&#10;关注公众号【無用PPT】获取更多模板&#10;联系微信：wuyppt">
            <a:extLst>
              <a:ext uri="{FF2B5EF4-FFF2-40B4-BE49-F238E27FC236}">
                <a16:creationId xmlns:a16="http://schemas.microsoft.com/office/drawing/2014/main" id="{84EC2EE2-D238-412C-B433-3AE87C19E0CE}"/>
              </a:ext>
            </a:extLst>
          </p:cNvPr>
          <p:cNvSpPr/>
          <p:nvPr/>
        </p:nvSpPr>
        <p:spPr>
          <a:xfrm>
            <a:off x="-1364676" y="4793043"/>
            <a:ext cx="3318672" cy="3318672"/>
          </a:xfrm>
          <a:prstGeom prst="ellipse">
            <a:avLst/>
          </a:prstGeom>
          <a:noFill/>
          <a:ln w="12700">
            <a:solidFill>
              <a:schemeClr val="bg1">
                <a:alpha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descr="無用PPT原创模板，未经授权禁止商用&#10;关注公众号【無用PPT】获取更多模板&#10;联系微信：wuyppt">
            <a:extLst>
              <a:ext uri="{FF2B5EF4-FFF2-40B4-BE49-F238E27FC236}">
                <a16:creationId xmlns:a16="http://schemas.microsoft.com/office/drawing/2014/main" id="{3F8C3D18-3FFC-4CF4-B01F-05FC0EDCE817}"/>
              </a:ext>
            </a:extLst>
          </p:cNvPr>
          <p:cNvSpPr/>
          <p:nvPr/>
        </p:nvSpPr>
        <p:spPr>
          <a:xfrm>
            <a:off x="1379778" y="5176703"/>
            <a:ext cx="238835" cy="238835"/>
          </a:xfrm>
          <a:prstGeom prst="ellipse">
            <a:avLst/>
          </a:prstGeom>
          <a:solidFill>
            <a:srgbClr val="FF0000"/>
          </a:solidFill>
          <a:ln>
            <a:noFill/>
          </a:ln>
          <a:effectLst>
            <a:outerShdw blurRad="177800" sx="98000" sy="98000" algn="ctr" rotWithShape="0">
              <a:srgbClr val="FF0000">
                <a:alpha val="7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4799251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4786</TotalTime>
  <Words>389</Words>
  <Application>Microsoft Office PowerPoint</Application>
  <PresentationFormat>宽屏</PresentationFormat>
  <Paragraphs>99</Paragraphs>
  <Slides>9</Slides>
  <Notes>9</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9</vt:i4>
      </vt:variant>
    </vt:vector>
  </HeadingPairs>
  <TitlesOfParts>
    <vt:vector size="16" baseType="lpstr">
      <vt:lpstr>等线</vt:lpstr>
      <vt:lpstr>思源宋体 CN Heavy</vt:lpstr>
      <vt:lpstr>思源宋体 CN SemiBold</vt:lpstr>
      <vt:lpstr>微软雅黑</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macpro;無用PPT</dc:creator>
  <cp:lastModifiedBy>奕含 叶</cp:lastModifiedBy>
  <cp:revision>487</cp:revision>
  <dcterms:created xsi:type="dcterms:W3CDTF">2020-07-07T03:15:13Z</dcterms:created>
  <dcterms:modified xsi:type="dcterms:W3CDTF">2021-06-21T13:43:06Z</dcterms:modified>
</cp:coreProperties>
</file>

<file path=docProps/thumbnail.jpeg>
</file>